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58" r:id="rId4"/>
    <p:sldId id="269" r:id="rId5"/>
    <p:sldId id="259" r:id="rId6"/>
    <p:sldId id="270" r:id="rId7"/>
    <p:sldId id="271" r:id="rId8"/>
    <p:sldId id="273" r:id="rId9"/>
    <p:sldId id="267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4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6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52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4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4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4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8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2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6613-3C0E-41CE-A2B9-665C086EF48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6BA5-72C8-4BAE-A908-3A2171AEB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7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hyperlink" Target="http://www.google.co.uk/url?sa=i&amp;rct=j&amp;q=&amp;esrc=s&amp;source=images&amp;cd=&amp;cad=rja&amp;uact=8&amp;ved=2ahUKEwjbmoz-nsHbAhVLVhQKHYg7BN0QjRx6BAgBEAU&amp;url=http://will.i.am/&amp;psig=AOvVaw3qOZjkeiDuSBI9vG7pTgKQ&amp;ust=1528450225672051" TargetMode="External"/><Relationship Id="rId2" Type="http://schemas.openxmlformats.org/officeDocument/2006/relationships/hyperlink" Target="https://www.google.co.uk/url?sa=i&amp;rct=j&amp;q=&amp;esrc=s&amp;source=images&amp;cd=&amp;cad=rja&amp;uact=8&amp;ved=2ahUKEwjG0IH8z8jbAhVJnRQKHbw5B6IQjRx6BAgBEAU&amp;url=https://www.shutterstock.com/search/cartoon+arrow&amp;psig=AOvVaw3vEiXTlU-w47X065CiGz5S&amp;ust=15287039001475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hyperlink" Target="https://www.google.co.uk/url?sa=i&amp;rct=j&amp;q=&amp;esrc=s&amp;source=images&amp;cd=&amp;cad=rja&amp;uact=8&amp;ved=2ahUKEwiwnq-81MjbAhXJ6RQKHe2yD-AQjRx6BAgBEAU&amp;url=https://www.biography.com/people/katy-perry-562678&amp;psig=AOvVaw0q6IxS6H40GxkkgtuzXZF-&amp;ust=1528705103565712" TargetMode="External"/><Relationship Id="rId2" Type="http://schemas.openxmlformats.org/officeDocument/2006/relationships/hyperlink" Target="https://www.google.co.uk/url?sa=i&amp;rct=j&amp;q=&amp;esrc=s&amp;source=images&amp;cd=&amp;cad=rja&amp;uact=8&amp;ved=2ahUKEwjG0IH8z8jbAhVJnRQKHbw5B6IQjRx6BAgBEAU&amp;url=https://www.shutterstock.com/search/cartoon+arrow&amp;psig=AOvVaw3vEiXTlU-w47X065CiGz5S&amp;ust=15287039001475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ynNTwUq3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eakupforkids.org/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k9oyBocHbAhWGORQKHcgjCQcQjRx6BAgBEAU&amp;url=https://www.buzzfeed.com/adamdavis/what-superpower-should-you-have&amp;psig=AOvVaw3WUh0qmHG1T7MwqC508nIz&amp;ust=15284507327620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YLGlFFUW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hyperlink" Target="https://www.dreamstime.com/stock-illustration-comic-sound-effect-pow-vector-illustration-image4749938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.uk/url?sa=i&amp;rct=j&amp;q=&amp;esrc=s&amp;source=images&amp;cd=&amp;cad=rja&amp;uact=8&amp;ved=2ahUKEwiR5NP5m8HbAhULWxQKHX2UBK8QjRx6BAgBEAU&amp;url=https://www.istockphoto.com/illustrations/cartoon-muscle-arms&amp;psig=AOvVaw0n3ZNuYrF6ddwCRf6vdGLX&amp;ust=1528449420289733" TargetMode="External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Hl7Ro1PUJ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dhdvoice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uk/url?sa=i&amp;rct=j&amp;q=&amp;esrc=s&amp;source=images&amp;cd=&amp;cad=rja&amp;uact=8&amp;ved=2ahUKEwiR5NP5m8HbAhULWxQKHX2UBK8QjRx6BAgBEAU&amp;url=https://www.istockphoto.com/illustrations/cartoon-muscle-arms&amp;psig=AOvVaw0n3ZNuYrF6ddwCRf6vdGLX&amp;ust=1528449420289733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v85LMFx2E" TargetMode="External"/><Relationship Id="rId2" Type="http://schemas.openxmlformats.org/officeDocument/2006/relationships/hyperlink" Target="http://amazingthingshappen.t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:\04-LI-Literature\Updated Logos\ADHDF_StrapLine_Full_Colour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03" y="332658"/>
            <a:ext cx="2166669" cy="1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6822" y="1342684"/>
            <a:ext cx="68292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Umbrella Project </a:t>
            </a:r>
            <a:r>
              <a:rPr lang="en-US" sz="4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</a:t>
            </a:r>
            <a:endParaRPr lang="en-US" sz="4400" b="1" cap="none" spc="0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Z:\Umbrella Project\adhd-foundation-umbrella-project-liverpoo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86" y="2096468"/>
            <a:ext cx="6535302" cy="4356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4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mage result for cartoon arro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 rot="9492191" flipH="1">
            <a:off x="4969623" y="2097728"/>
            <a:ext cx="714761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yellow-star-hi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3706">
            <a:off x="5476091" y="348539"/>
            <a:ext cx="1201291" cy="12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you may know …</a:t>
            </a:r>
            <a:endParaRPr lang="en-GB" dirty="0"/>
          </a:p>
        </p:txBody>
      </p:sp>
      <p:pic>
        <p:nvPicPr>
          <p:cNvPr id="4" name="Picture 2" descr="Z:\04-LI-Literature\Updated Logos\ADHDF_StrapLine_White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" y="6204554"/>
            <a:ext cx="1310533" cy="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usain-bolt[2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85726"/>
            <a:ext cx="2836972" cy="1935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83" name="Picture 11" descr="Image result for will i a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3" y="1372159"/>
            <a:ext cx="1967855" cy="21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606" y="3789040"/>
            <a:ext cx="290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Will.i.am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Music is his Superpower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Image result for cartoon arro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>
            <a:off x="450150" y="3255741"/>
            <a:ext cx="714761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55776" y="158735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 smtClean="0">
                <a:latin typeface="Comic Sans MS" pitchFamily="66" charset="0"/>
              </a:rPr>
              <a:t>Usain</a:t>
            </a:r>
            <a:r>
              <a:rPr lang="en-GB" dirty="0" smtClean="0">
                <a:latin typeface="Comic Sans MS" pitchFamily="66" charset="0"/>
              </a:rPr>
              <a:t> Bolt</a:t>
            </a:r>
          </a:p>
          <a:p>
            <a:pPr algn="r"/>
            <a:r>
              <a:rPr lang="en-GB" dirty="0" smtClean="0">
                <a:latin typeface="Comic Sans MS" pitchFamily="66" charset="0"/>
              </a:rPr>
              <a:t>He’s a world record holder!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6" name="Picture 12" descr="Simone-Biles-SI329_TK1_00317[1]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8"/>
          <a:stretch/>
        </p:blipFill>
        <p:spPr bwMode="auto">
          <a:xfrm>
            <a:off x="2555776" y="4466203"/>
            <a:ext cx="2371878" cy="1885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96376" y="4435371"/>
            <a:ext cx="3780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Simone </a:t>
            </a:r>
            <a:r>
              <a:rPr lang="en-GB" dirty="0" err="1" smtClean="0">
                <a:latin typeface="Comic Sans MS" pitchFamily="66" charset="0"/>
              </a:rPr>
              <a:t>Biles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She’s an Olympic Gold medal winner in Gymnastics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8" name="Picture 2" descr="Image result for cartoon arro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 rot="1312746" flipH="1" flipV="1">
            <a:off x="5254097" y="5370819"/>
            <a:ext cx="714761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Image result for cartoon arro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 rot="12107809" flipH="1" flipV="1">
            <a:off x="4755922" y="4733466"/>
            <a:ext cx="714761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artoon arro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 rot="9492191" flipH="1">
            <a:off x="5444878" y="2289971"/>
            <a:ext cx="714761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ellow-star-hi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3706">
            <a:off x="5476091" y="348539"/>
            <a:ext cx="1201291" cy="12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People you may know …</a:t>
            </a:r>
            <a:endParaRPr lang="en-GB" dirty="0"/>
          </a:p>
        </p:txBody>
      </p:sp>
      <p:pic>
        <p:nvPicPr>
          <p:cNvPr id="6" name="Picture 4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2556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06336" y="1730153"/>
            <a:ext cx="378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omic Sans MS" pitchFamily="66" charset="0"/>
              </a:rPr>
              <a:t>Emma Watson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She’s an actress in Harry Potter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7" y="2626692"/>
            <a:ext cx="3240360" cy="1823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3528" y="4450647"/>
            <a:ext cx="378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Richard Branson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He has a Superpower in business</a:t>
            </a:r>
          </a:p>
        </p:txBody>
      </p:sp>
      <p:pic>
        <p:nvPicPr>
          <p:cNvPr id="16" name="Picture 2" descr="Image result for cartoon arrow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"/>
          <a:stretch/>
        </p:blipFill>
        <p:spPr bwMode="auto">
          <a:xfrm>
            <a:off x="294865" y="4087135"/>
            <a:ext cx="714761" cy="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Katy Perry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375"/>
          <a:stretch/>
        </p:blipFill>
        <p:spPr bwMode="auto">
          <a:xfrm>
            <a:off x="5580112" y="4182621"/>
            <a:ext cx="3143708" cy="2282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00033" y="5323766"/>
            <a:ext cx="378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Comic Sans MS" pitchFamily="66" charset="0"/>
              </a:rPr>
              <a:t>Katy Perry</a:t>
            </a:r>
          </a:p>
          <a:p>
            <a:pPr algn="r"/>
            <a:r>
              <a:rPr lang="en-GB" dirty="0" smtClean="0">
                <a:latin typeface="Comic Sans MS" pitchFamily="66" charset="0"/>
              </a:rPr>
              <a:t>She’s a famous singer!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8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04-LI-Literature\Updated Logos\ADHDF_StrapLine_White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" y="6204554"/>
            <a:ext cx="1310533" cy="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7" y="1340768"/>
            <a:ext cx="7424826" cy="4176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587" y="5692606"/>
            <a:ext cx="4912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://speakupforkids.org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3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yellow-star-hi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3706">
            <a:off x="6237495" y="1405389"/>
            <a:ext cx="1671132" cy="178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superpower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646238"/>
            <a:ext cx="59531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1628800"/>
            <a:ext cx="840273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Find your Superpower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Z:\04-LI-Literature\Updated Logos\ADHDF_StrapLine_White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" y="6204554"/>
            <a:ext cx="1310533" cy="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Superher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Z:\04-LI-Literature\Updated Logos\ADHDF_StrapLine_Full_Colour_CMY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03" y="332658"/>
            <a:ext cx="2166669" cy="1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4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04-LI-Literature\Updated Logos\ADHDF_StrapLine_White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6212699"/>
            <a:ext cx="1310533" cy="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8" y="1340768"/>
            <a:ext cx="74248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04-LI-Literature\Updated Logos\ADHDF_StrapLine_White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6212699"/>
            <a:ext cx="1310533" cy="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rot="21221590">
            <a:off x="623930" y="1166348"/>
            <a:ext cx="4115073" cy="1871662"/>
            <a:chOff x="456927" y="306101"/>
            <a:chExt cx="4115073" cy="1871662"/>
          </a:xfrm>
        </p:grpSpPr>
        <p:pic>
          <p:nvPicPr>
            <p:cNvPr id="10" name="Picture 6" descr="yellow-star-hi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27" y="306101"/>
              <a:ext cx="1749425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71600" y="592560"/>
              <a:ext cx="36004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Attention</a:t>
              </a:r>
              <a:endParaRPr lang="en-US" sz="5400" b="1" cap="none" spc="0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832097">
            <a:off x="5441684" y="1881333"/>
            <a:ext cx="3400052" cy="1376659"/>
            <a:chOff x="5617335" y="1112360"/>
            <a:chExt cx="3400052" cy="1376659"/>
          </a:xfrm>
        </p:grpSpPr>
        <p:pic>
          <p:nvPicPr>
            <p:cNvPr id="2060" name="Picture 12" descr="Image result for Superhero cartoon muscle arm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8" b="13748"/>
            <a:stretch/>
          </p:blipFill>
          <p:spPr bwMode="auto">
            <a:xfrm rot="21272989">
              <a:off x="7727717" y="1112360"/>
              <a:ext cx="1289670" cy="137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617335" y="1508392"/>
              <a:ext cx="256678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Deficit</a:t>
              </a:r>
              <a:endParaRPr lang="en-US" sz="54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21244947">
            <a:off x="546627" y="3565722"/>
            <a:ext cx="6050556" cy="1706910"/>
            <a:chOff x="345237" y="2583259"/>
            <a:chExt cx="6050556" cy="1706910"/>
          </a:xfrm>
        </p:grpSpPr>
        <p:pic>
          <p:nvPicPr>
            <p:cNvPr id="20" name="Picture 10" descr="Image result for pow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8" t="75086" r="76177"/>
            <a:stretch/>
          </p:blipFill>
          <p:spPr bwMode="auto">
            <a:xfrm rot="10800000">
              <a:off x="5196479" y="2583259"/>
              <a:ext cx="1199314" cy="107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Image result for pow">
              <a:hlinkClick r:id="rId7"/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8" t="75086" r="76177"/>
            <a:stretch/>
          </p:blipFill>
          <p:spPr bwMode="auto">
            <a:xfrm rot="566817">
              <a:off x="345237" y="3212975"/>
              <a:ext cx="1199314" cy="107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65352" y="3068960"/>
              <a:ext cx="483078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80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Hyperactivity</a:t>
              </a:r>
              <a:endParaRPr lang="en-US" sz="5400" b="1" cap="none" spc="0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318240">
            <a:off x="5044283" y="5131658"/>
            <a:ext cx="3577874" cy="1223754"/>
            <a:chOff x="5076056" y="4515238"/>
            <a:chExt cx="3577874" cy="1223754"/>
          </a:xfrm>
        </p:grpSpPr>
        <p:pic>
          <p:nvPicPr>
            <p:cNvPr id="2050" name="Picture 2" descr="yellow-star-hi[1]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79872">
              <a:off x="7510880" y="4515238"/>
              <a:ext cx="1143050" cy="122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076056" y="4653136"/>
              <a:ext cx="33613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80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Disorder</a:t>
              </a:r>
              <a:endParaRPr lang="en-US" sz="5400" b="1" cap="none" spc="0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202853" y="188640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ADHD?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8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People with ADHD can find it difficult to …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27984" y="2696146"/>
            <a:ext cx="3686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Concentrate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344" y="1941512"/>
            <a:ext cx="2097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Sit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still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8773" y="1556792"/>
            <a:ext cx="48124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Organise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their work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503" y="4005064"/>
            <a:ext cx="56704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Manage their emotions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9784" y="5229200"/>
            <a:ext cx="43249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Remember things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3270"/>
            <a:ext cx="7344816" cy="4131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592" y="5692606"/>
            <a:ext cx="4912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</a:t>
            </a:r>
            <a:r>
              <a:rPr lang="en-GB" dirty="0" smtClean="0">
                <a:hlinkClick r:id="rId4"/>
              </a:rPr>
              <a:t>www.adhdvoices.com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7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yellow-star-hi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8112">
            <a:off x="4548562" y="4381909"/>
            <a:ext cx="1143050" cy="122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 descr="Z:\04-LI-Literature\Updated Logos\ADHDF_StrapLine_White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6212699"/>
            <a:ext cx="1310533" cy="6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rot="21221590">
            <a:off x="623930" y="1166348"/>
            <a:ext cx="4115073" cy="1871662"/>
            <a:chOff x="456927" y="306101"/>
            <a:chExt cx="4115073" cy="1871662"/>
          </a:xfrm>
        </p:grpSpPr>
        <p:pic>
          <p:nvPicPr>
            <p:cNvPr id="10" name="Picture 6" descr="yellow-star-hi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27" y="306101"/>
              <a:ext cx="1749425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71600" y="500227"/>
              <a:ext cx="36004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80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Autism</a:t>
              </a:r>
              <a:endParaRPr lang="en-US" sz="6600" b="1" cap="none" spc="0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832097">
            <a:off x="4324235" y="2237976"/>
            <a:ext cx="4529767" cy="1411694"/>
            <a:chOff x="4487620" y="1112360"/>
            <a:chExt cx="4529767" cy="1411694"/>
          </a:xfrm>
        </p:grpSpPr>
        <p:pic>
          <p:nvPicPr>
            <p:cNvPr id="2060" name="Picture 12" descr="Image result for Superhero cartoon muscle arm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98" b="13748"/>
            <a:stretch/>
          </p:blipFill>
          <p:spPr bwMode="auto">
            <a:xfrm rot="21272989">
              <a:off x="7727717" y="1112360"/>
              <a:ext cx="1289670" cy="137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487620" y="1416058"/>
              <a:ext cx="369649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 smtClean="0">
                  <a:ln w="180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miter lim="800000"/>
                  </a:ln>
                  <a:solidFill>
                    <a:srgbClr val="0070C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Spectrum</a:t>
              </a:r>
              <a:endParaRPr lang="en-US" sz="6600" b="1" dirty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 rot="21244947">
            <a:off x="1375884" y="4470897"/>
            <a:ext cx="48307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Condition</a:t>
            </a:r>
            <a:endParaRPr lang="en-US" sz="6600" b="1" cap="none" spc="0" dirty="0">
              <a:ln w="180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0631" y="188640"/>
            <a:ext cx="395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is ASC?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53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People with ASC can find it difficult </a:t>
            </a:r>
            <a:br>
              <a:rPr lang="en-GB" dirty="0" smtClean="0"/>
            </a:br>
            <a:r>
              <a:rPr lang="en-GB" dirty="0" smtClean="0"/>
              <a:t>to …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0600" y="2383464"/>
            <a:ext cx="54482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Play with lots of children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7514" y="1556792"/>
            <a:ext cx="3254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Make friends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0983" y="3501008"/>
            <a:ext cx="56704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Manage their emotions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4402748"/>
            <a:ext cx="4189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Look at your face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5661248"/>
            <a:ext cx="709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Understand instructions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7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5692606"/>
            <a:ext cx="4912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Source: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://amazingthingshappen.tv/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with ADHD and ASC are 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520311"/>
            <a:ext cx="2664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 to be with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100" y="1320256"/>
            <a:ext cx="2552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Creative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503" y="2339403"/>
            <a:ext cx="1237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Kind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055" y="4293096"/>
            <a:ext cx="36518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Quick witted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21" y="4293096"/>
            <a:ext cx="3557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Imaginative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6603" y="3421888"/>
            <a:ext cx="309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Intelligent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2634" y="5517232"/>
            <a:ext cx="355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Courageous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184" y="1612023"/>
            <a:ext cx="19839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Fearless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937" y="5517232"/>
            <a:ext cx="3628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Enthusiastic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2580" y="3336651"/>
            <a:ext cx="13061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Driven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58024" y="2462513"/>
            <a:ext cx="1351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Funny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7741" y="2505670"/>
            <a:ext cx="3948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Great friends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13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158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People with ADHD can find it difficult to …</vt:lpstr>
      <vt:lpstr>PowerPoint Presentation</vt:lpstr>
      <vt:lpstr>PowerPoint Presentation</vt:lpstr>
      <vt:lpstr>People with ASC can find it difficult  to …</vt:lpstr>
      <vt:lpstr>PowerPoint Presentation</vt:lpstr>
      <vt:lpstr>People with ADHD and ASC are …</vt:lpstr>
      <vt:lpstr>People you may know …</vt:lpstr>
      <vt:lpstr>People you may know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Weaver</dc:creator>
  <cp:lastModifiedBy>Billie Dickens</cp:lastModifiedBy>
  <cp:revision>28</cp:revision>
  <dcterms:created xsi:type="dcterms:W3CDTF">2018-06-07T07:38:41Z</dcterms:created>
  <dcterms:modified xsi:type="dcterms:W3CDTF">2018-06-11T13:59:32Z</dcterms:modified>
</cp:coreProperties>
</file>