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61" r:id="rId2"/>
    <p:sldId id="260" r:id="rId3"/>
    <p:sldId id="273" r:id="rId4"/>
    <p:sldId id="272" r:id="rId5"/>
    <p:sldId id="274" r:id="rId6"/>
    <p:sldId id="275" r:id="rId7"/>
    <p:sldId id="276" r:id="rId8"/>
    <p:sldId id="280" r:id="rId9"/>
    <p:sldId id="277" r:id="rId10"/>
    <p:sldId id="278" r:id="rId11"/>
    <p:sldId id="279" r:id="rId12"/>
    <p:sldId id="283" r:id="rId13"/>
    <p:sldId id="282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4660"/>
  </p:normalViewPr>
  <p:slideViewPr>
    <p:cSldViewPr>
      <p:cViewPr>
        <p:scale>
          <a:sx n="70" d="100"/>
          <a:sy n="70" d="100"/>
        </p:scale>
        <p:origin x="-1146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BD033-533D-4848-B86E-46F0667A0EEA}" type="datetimeFigureOut">
              <a:rPr lang="de-DE" smtClean="0"/>
              <a:t>11.06.2018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0593C-CBAD-4F12-8B09-578F295BB19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72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4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6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3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2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64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34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33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4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38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82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6613-3C0E-41CE-A2B9-665C086EF48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96BA5-72C8-4BAE-A908-3A2171AEB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7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hyperlink" Target="http://www.google.co.uk/url?sa=i&amp;rct=j&amp;q=&amp;esrc=s&amp;source=images&amp;cd=&amp;cad=rja&amp;uact=8&amp;ved=2ahUKEwjbmoz-nsHbAhVLVhQKHYg7BN0QjRx6BAgBEAU&amp;url=http://will.i.am/&amp;psig=AOvVaw3qOZjkeiDuSBI9vG7pTgKQ&amp;ust=1528450225672051" TargetMode="External"/><Relationship Id="rId2" Type="http://schemas.openxmlformats.org/officeDocument/2006/relationships/hyperlink" Target="https://www.google.co.uk/url?sa=i&amp;rct=j&amp;q=&amp;esrc=s&amp;source=images&amp;cd=&amp;cad=rja&amp;uact=8&amp;ved=2ahUKEwjG0IH8z8jbAhVJnRQKHbw5B6IQjRx6BAgBEAU&amp;url=https://www.shutterstock.com/search/cartoon+arrow&amp;psig=AOvVaw3vEiXTlU-w47X065CiGz5S&amp;ust=15287039001475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hyperlink" Target="http://www.google.co.uk/url?sa=i&amp;rct=j&amp;q=&amp;esrc=s&amp;source=imgres&amp;cd=&amp;cad=rja&amp;uact=8&amp;ved=&amp;url=http://google.com/search?tbm=isch&amp;q=Bill%20Gates&amp;psig=AOvVaw0tr1NG0PJqkosNwCj25u_E&amp;ust=1528709961321011" TargetMode="External"/><Relationship Id="rId2" Type="http://schemas.openxmlformats.org/officeDocument/2006/relationships/hyperlink" Target="https://www.google.co.uk/url?sa=i&amp;rct=j&amp;q=&amp;esrc=s&amp;source=images&amp;cd=&amp;cad=rja&amp;uact=8&amp;ved=2ahUKEwjG0IH8z8jbAhVJnRQKHbw5B6IQjRx6BAgBEAU&amp;url=https://www.shutterstock.com/search/cartoon+arrow&amp;psig=AOvVaw3vEiXTlU-w47X065CiGz5S&amp;ust=152870390014752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uk/url?sa=i&amp;rct=j&amp;q=&amp;esrc=s&amp;source=images&amp;cd=&amp;cad=rja&amp;uact=8&amp;ved=2ahUKEwirlcCP68jbAhXOExQKHfWeB-oQjRx6BAgBEAU&amp;url=http://www.ndcoexpo.net/trial.html&amp;psig=AOvVaw3W_kP9QVsagkXUpp-aSk-a&amp;ust=1528710997041487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6.jpeg"/><Relationship Id="rId2" Type="http://schemas.openxmlformats.org/officeDocument/2006/relationships/hyperlink" Target="https://www.google.co.uk/url?sa=i&amp;rct=j&amp;q=&amp;esrc=s&amp;source=images&amp;cd=&amp;cad=rja&amp;uact=8&amp;ved=2ahUKEwjG0IH8z8jbAhVJnRQKHbw5B6IQjRx6BAgBEAU&amp;url=https://www.shutterstock.com/search/cartoon+arrow&amp;psig=AOvVaw3vEiXTlU-w47X065CiGz5S&amp;ust=15287039001475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sperger-syndrome.me.uk/people.htm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GynNTwUq3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eakupforkids.org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FYLGlFFUW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v85LMFx2E" TargetMode="External"/><Relationship Id="rId2" Type="http://schemas.openxmlformats.org/officeDocument/2006/relationships/hyperlink" Target="http://amazingthingshappen.t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04-LI-Literature\Updated Logos\ADHDF_StrapLine_Full_Colour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3" y="332658"/>
            <a:ext cx="2166669" cy="1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6822" y="1342684"/>
            <a:ext cx="68292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Umbrella Project </a:t>
            </a:r>
            <a:r>
              <a:rPr lang="en-US" sz="4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2018</a:t>
            </a:r>
            <a:endParaRPr lang="en-US" sz="4400" b="1" cap="none" spc="0" dirty="0">
              <a:ln w="18000">
                <a:noFill/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2" descr="Z:\Umbrella Project\adhd-foundation-umbrella-project-liverpool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86" y="2096468"/>
            <a:ext cx="6535302" cy="4356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9492191" flipH="1">
            <a:off x="4969623" y="2097728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yellow-star-hi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706">
            <a:off x="5476091" y="348539"/>
            <a:ext cx="1201291" cy="128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People you may know …</a:t>
            </a:r>
            <a:endParaRPr lang="en-GB" dirty="0"/>
          </a:p>
        </p:txBody>
      </p:sp>
      <p:pic>
        <p:nvPicPr>
          <p:cNvPr id="4" name="Picture 2" descr="Z:\04-LI-Literature\Updated Logos\ADHDF_StrapLine_White_CMY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" y="6204554"/>
            <a:ext cx="1310533" cy="6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usain-bolt[2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85726"/>
            <a:ext cx="2836972" cy="1935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83" name="Picture 11" descr="Image result for will i am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3" y="1372159"/>
            <a:ext cx="1967855" cy="217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606" y="3789040"/>
            <a:ext cx="290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itchFamily="66" charset="0"/>
              </a:rPr>
              <a:t>Will.i.am</a:t>
            </a:r>
          </a:p>
          <a:p>
            <a:pPr algn="ctr"/>
            <a:r>
              <a:rPr lang="en-GB" dirty="0" smtClean="0">
                <a:latin typeface="Comic Sans MS" pitchFamily="66" charset="0"/>
              </a:rPr>
              <a:t>World renowned music producer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026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>
            <a:off x="450150" y="3255741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5776" y="158735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latin typeface="Comic Sans MS" pitchFamily="66" charset="0"/>
              </a:rPr>
              <a:t>Usain</a:t>
            </a:r>
            <a:r>
              <a:rPr lang="en-GB" dirty="0" smtClean="0">
                <a:latin typeface="Comic Sans MS" pitchFamily="66" charset="0"/>
              </a:rPr>
              <a:t> Bolt</a:t>
            </a:r>
          </a:p>
          <a:p>
            <a:pPr algn="r"/>
            <a:r>
              <a:rPr lang="en-GB" dirty="0" smtClean="0">
                <a:latin typeface="Comic Sans MS" pitchFamily="66" charset="0"/>
              </a:rPr>
              <a:t>He’s a world record holder!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6" name="Picture 12" descr="Simone-Biles-SI329_TK1_00317[1]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8"/>
          <a:stretch/>
        </p:blipFill>
        <p:spPr bwMode="auto">
          <a:xfrm>
            <a:off x="2555776" y="4466203"/>
            <a:ext cx="2371878" cy="1885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96376" y="4435371"/>
            <a:ext cx="378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itchFamily="66" charset="0"/>
              </a:rPr>
              <a:t>Simone </a:t>
            </a:r>
            <a:r>
              <a:rPr lang="en-GB" dirty="0" err="1" smtClean="0">
                <a:latin typeface="Comic Sans MS" pitchFamily="66" charset="0"/>
              </a:rPr>
              <a:t>Biles</a:t>
            </a:r>
            <a:endParaRPr lang="en-GB" dirty="0" smtClean="0">
              <a:latin typeface="Comic Sans MS" pitchFamily="66" charset="0"/>
            </a:endParaRPr>
          </a:p>
          <a:p>
            <a:pPr algn="ctr"/>
            <a:r>
              <a:rPr lang="en-GB" dirty="0" smtClean="0">
                <a:latin typeface="Comic Sans MS" pitchFamily="66" charset="0"/>
              </a:rPr>
              <a:t>She’s an Olympic Gold medal winner in Gymnastics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8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1312746" flipH="1" flipV="1">
            <a:off x="5254097" y="5370819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42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12107809" flipH="1" flipV="1">
            <a:off x="4755922" y="4733466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9492191" flipH="1">
            <a:off x="5444878" y="2289971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yellow-star-hi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706">
            <a:off x="5476091" y="348539"/>
            <a:ext cx="1201291" cy="128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People you may know …</a:t>
            </a:r>
            <a:endParaRPr lang="en-GB" dirty="0"/>
          </a:p>
        </p:txBody>
      </p:sp>
      <p:pic>
        <p:nvPicPr>
          <p:cNvPr id="6" name="Picture 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02556"/>
            <a:ext cx="183620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06336" y="1730153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omic Sans MS" pitchFamily="66" charset="0"/>
              </a:rPr>
              <a:t>Emma Watson</a:t>
            </a:r>
          </a:p>
          <a:p>
            <a:pPr algn="ctr"/>
            <a:r>
              <a:rPr lang="en-GB" dirty="0" smtClean="0">
                <a:latin typeface="Comic Sans MS" pitchFamily="66" charset="0"/>
              </a:rPr>
              <a:t>She’s an actress in Harry Potter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7" y="2626692"/>
            <a:ext cx="3240360" cy="1823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3528" y="4450647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itchFamily="66" charset="0"/>
              </a:rPr>
              <a:t>Richard Branson</a:t>
            </a:r>
          </a:p>
          <a:p>
            <a:pPr algn="ctr"/>
            <a:r>
              <a:rPr lang="en-GB" dirty="0" smtClean="0">
                <a:latin typeface="Comic Sans MS" pitchFamily="66" charset="0"/>
              </a:rPr>
              <a:t>He has a Superpower in business</a:t>
            </a:r>
          </a:p>
        </p:txBody>
      </p:sp>
      <p:pic>
        <p:nvPicPr>
          <p:cNvPr id="16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>
            <a:off x="294865" y="4087135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00033" y="5445224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omic Sans MS" pitchFamily="66" charset="0"/>
              </a:rPr>
              <a:t>Bill Gates</a:t>
            </a:r>
          </a:p>
          <a:p>
            <a:pPr algn="r"/>
            <a:r>
              <a:rPr lang="en-GB" dirty="0" smtClean="0">
                <a:latin typeface="Comic Sans MS" pitchFamily="66" charset="0"/>
              </a:rPr>
              <a:t>He created Microsoft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026" name="Picture 2" descr="Image result for bill gat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15" y="4116577"/>
            <a:ext cx="1811548" cy="2414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8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12107809" flipH="1" flipV="1">
            <a:off x="4755922" y="4733466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 rot="9492191" flipH="1">
            <a:off x="5444878" y="2289971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yellow-star-hi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3706">
            <a:off x="5476091" y="348539"/>
            <a:ext cx="1201291" cy="128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smtClean="0"/>
              <a:t>People you may know …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316432" y="1730153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omic Sans MS" pitchFamily="66" charset="0"/>
              </a:rPr>
              <a:t>It was thought that Albert Einstein had ASC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16" name="Picture 2" descr="Image result for cartoon arrow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 bwMode="auto">
          <a:xfrm>
            <a:off x="608454" y="3978353"/>
            <a:ext cx="714761" cy="72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00033" y="5646931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omic Sans MS" pitchFamily="66" charset="0"/>
              </a:rPr>
              <a:t>Will Smith</a:t>
            </a:r>
          </a:p>
          <a:p>
            <a:pPr algn="r"/>
            <a:r>
              <a:rPr lang="en-GB" dirty="0" smtClean="0">
                <a:latin typeface="Comic Sans MS" pitchFamily="66" charset="0"/>
              </a:rPr>
              <a:t>He’s starred in lots of films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2" name="Picture 2" descr="Image result for famous people with aut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36" y="1423984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amous people with autis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32" y="2216864"/>
            <a:ext cx="1800200" cy="248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0371" y="4773811"/>
            <a:ext cx="3780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Chris </a:t>
            </a:r>
            <a:r>
              <a:rPr lang="en-GB" dirty="0" err="1" smtClean="0">
                <a:latin typeface="Comic Sans MS" pitchFamily="66" charset="0"/>
              </a:rPr>
              <a:t>Packam</a:t>
            </a:r>
            <a:endParaRPr lang="en-GB" dirty="0" smtClean="0">
              <a:latin typeface="Comic Sans MS" pitchFamily="66" charset="0"/>
            </a:endParaRPr>
          </a:p>
          <a:p>
            <a:r>
              <a:rPr lang="en-GB" dirty="0" smtClean="0">
                <a:latin typeface="Comic Sans MS" pitchFamily="66" charset="0"/>
              </a:rPr>
              <a:t>He has a real passion for nature</a:t>
            </a:r>
          </a:p>
        </p:txBody>
      </p:sp>
      <p:pic>
        <p:nvPicPr>
          <p:cNvPr id="2054" name="Picture 6" descr="Image result for famous people with autism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14" y="4440928"/>
            <a:ext cx="2996847" cy="2074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40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04-LI-Literature\Updated Logos\ADHDF_StrapLine_White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" y="6204554"/>
            <a:ext cx="1310533" cy="6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7" y="1340768"/>
            <a:ext cx="7424826" cy="41764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9587" y="5692606"/>
            <a:ext cx="4912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Source: 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://speakupforkids.org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28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779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Support us to help people to understand the wonderful qualities of people with ADHD and ASC.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12" y="2132856"/>
            <a:ext cx="5746177" cy="383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42054" y="5157192"/>
            <a:ext cx="545989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Liverpool and Manchester 2018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4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04-LI-Literature\Updated Logos\ADHDF_StrapLine_White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6212699"/>
            <a:ext cx="1310533" cy="6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8" y="1340768"/>
            <a:ext cx="742482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People with ADHD can find it difficult to …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427984" y="2696146"/>
            <a:ext cx="3686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Concentrate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0344" y="1941512"/>
            <a:ext cx="2097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Sit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still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8773" y="1556792"/>
            <a:ext cx="481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Organise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their work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4503" y="4005064"/>
            <a:ext cx="56704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Manage their emotions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9784" y="5229200"/>
            <a:ext cx="43249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Remember things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97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332656"/>
            <a:ext cx="8229600" cy="1143000"/>
          </a:xfrm>
        </p:spPr>
        <p:txBody>
          <a:bodyPr/>
          <a:lstStyle/>
          <a:p>
            <a:r>
              <a:rPr lang="en-GB" dirty="0" smtClean="0"/>
              <a:t>What is ADHD?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71624" y="1547848"/>
            <a:ext cx="8600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Attention Deficit Hyperactivity Disorder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7863" y="2564904"/>
            <a:ext cx="52886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Neurodevelopmental </a:t>
            </a:r>
          </a:p>
          <a:p>
            <a:pPr algn="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Condition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5" y="3789040"/>
            <a:ext cx="38922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Effects 11% of </a:t>
            </a:r>
          </a:p>
          <a:p>
            <a:r>
              <a:rPr lang="en-US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Young People</a:t>
            </a:r>
            <a:endParaRPr lang="en-US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0776" y="5556762"/>
            <a:ext cx="57828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 lifelong condition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68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it like to have ADHD?</a:t>
            </a:r>
            <a:endParaRPr lang="en-GB" dirty="0"/>
          </a:p>
        </p:txBody>
      </p:sp>
      <p:pic>
        <p:nvPicPr>
          <p:cNvPr id="4" name="media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607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:\04-LI-Literature\Updated Logos\ADHDF_StrapLine_White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" y="6212699"/>
            <a:ext cx="1310533" cy="61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1385" y="1484784"/>
            <a:ext cx="8105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Autism Spectrum Condition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33561" y="2709275"/>
            <a:ext cx="7059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Effects 700,000 people in the UK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What is ASC?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97858" y="3789040"/>
            <a:ext cx="52724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It effects a person’s </a:t>
            </a:r>
          </a:p>
          <a:p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social communication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3590" y="5289369"/>
            <a:ext cx="671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It’s a lifelong condition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021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People with ASC can find it difficult </a:t>
            </a:r>
            <a:br>
              <a:rPr lang="en-GB" dirty="0" smtClean="0"/>
            </a:br>
            <a:r>
              <a:rPr lang="en-GB" dirty="0" smtClean="0"/>
              <a:t>to …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32658" y="2383464"/>
            <a:ext cx="51641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Understand social rules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7514" y="1556792"/>
            <a:ext cx="32549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Make friends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0983" y="3501008"/>
            <a:ext cx="56704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Manage their emotions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410915"/>
            <a:ext cx="6839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Cope with the environment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5661248"/>
            <a:ext cx="7099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Understand instructions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70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7514" y="1556792"/>
            <a:ext cx="32549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Make friends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16" y="5692606"/>
            <a:ext cx="4912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Source: </a:t>
            </a:r>
            <a:r>
              <a:rPr lang="en-GB" dirty="0" smtClean="0">
                <a:hlinkClick r:id="rId2"/>
              </a:rPr>
              <a:t>http</a:t>
            </a:r>
            <a:r>
              <a:rPr lang="en-GB" dirty="0">
                <a:hlinkClick r:id="rId2"/>
              </a:rPr>
              <a:t>://amazingthingshappen.tv/</a:t>
            </a:r>
            <a:endParaRPr lang="en-GB" dirty="0"/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1276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People with ADHD and ASC are …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23528" y="1520311"/>
            <a:ext cx="26642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Fun to be with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63100" y="1320256"/>
            <a:ext cx="2552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Creative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503" y="2339403"/>
            <a:ext cx="12378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Kind</a:t>
            </a:r>
            <a:endParaRPr lang="en-US" sz="4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5" y="4293096"/>
            <a:ext cx="3651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Quick witted</a:t>
            </a:r>
            <a:endParaRPr 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321" y="4293096"/>
            <a:ext cx="3557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Imaginative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6603" y="3421888"/>
            <a:ext cx="3099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Intelligent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42634" y="5517232"/>
            <a:ext cx="3557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Courageous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28184" y="1612023"/>
            <a:ext cx="19839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Fearless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3937" y="5517232"/>
            <a:ext cx="3628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Enthusiastic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2580" y="3336651"/>
            <a:ext cx="1306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Driven</a:t>
            </a:r>
            <a:endParaRPr lang="en-US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58024" y="2462513"/>
            <a:ext cx="1351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Funny</a:t>
            </a:r>
            <a:endParaRPr lang="en-US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7741" y="2505670"/>
            <a:ext cx="3948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Great friends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1918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235</Words>
  <Application>Microsoft Office PowerPoint</Application>
  <PresentationFormat>On-screen Show (4:3)</PresentationFormat>
  <Paragraphs>65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People with ADHD can find it difficult to …</vt:lpstr>
      <vt:lpstr>What is ADHD?</vt:lpstr>
      <vt:lpstr>What’s it like to have ADHD?</vt:lpstr>
      <vt:lpstr>What is ASC?</vt:lpstr>
      <vt:lpstr>People with ASC can find it difficult  to …</vt:lpstr>
      <vt:lpstr>PowerPoint Presentation</vt:lpstr>
      <vt:lpstr>People with ADHD and ASC are …</vt:lpstr>
      <vt:lpstr>People you may know …</vt:lpstr>
      <vt:lpstr>People you may know …</vt:lpstr>
      <vt:lpstr>People you may know …</vt:lpstr>
      <vt:lpstr>PowerPoint Presentation</vt:lpstr>
      <vt:lpstr>Support us to help people to understand the wonderful qualities of people with ADHD and ASC.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Weaver</dc:creator>
  <cp:lastModifiedBy>Billie Dickens</cp:lastModifiedBy>
  <cp:revision>38</cp:revision>
  <dcterms:created xsi:type="dcterms:W3CDTF">2018-06-07T07:38:41Z</dcterms:created>
  <dcterms:modified xsi:type="dcterms:W3CDTF">2018-06-11T13:59:23Z</dcterms:modified>
</cp:coreProperties>
</file>