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48" r:id="rId7"/>
  </p:sldMasterIdLst>
  <p:notesMasterIdLst>
    <p:notesMasterId r:id="rId30"/>
  </p:notesMasterIdLst>
  <p:sldIdLst>
    <p:sldId id="256" r:id="rId8"/>
    <p:sldId id="257" r:id="rId9"/>
    <p:sldId id="258" r:id="rId10"/>
    <p:sldId id="280" r:id="rId11"/>
    <p:sldId id="279" r:id="rId12"/>
    <p:sldId id="260" r:id="rId13"/>
    <p:sldId id="261" r:id="rId14"/>
    <p:sldId id="262" r:id="rId15"/>
    <p:sldId id="278" r:id="rId16"/>
    <p:sldId id="263" r:id="rId17"/>
    <p:sldId id="264" r:id="rId18"/>
    <p:sldId id="265" r:id="rId19"/>
    <p:sldId id="275" r:id="rId20"/>
    <p:sldId id="266" r:id="rId21"/>
    <p:sldId id="268" r:id="rId22"/>
    <p:sldId id="276" r:id="rId23"/>
    <p:sldId id="271" r:id="rId24"/>
    <p:sldId id="272" r:id="rId25"/>
    <p:sldId id="269" r:id="rId26"/>
    <p:sldId id="277" r:id="rId27"/>
    <p:sldId id="270" r:id="rId28"/>
    <p:sldId id="274" r:id="rId2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DC"/>
    <a:srgbClr val="FFFBC9"/>
    <a:srgbClr val="FFF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D8D5E-6E72-4C6E-880C-21786AF9943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BC5E29-8DB9-4F4C-8C85-2EFA77D8092E}">
      <dgm:prSet phldrT="[Text]" phldr="0"/>
      <dgm:spPr/>
      <dgm:t>
        <a:bodyPr/>
        <a:lstStyle/>
        <a:p>
          <a:pPr>
            <a:buNone/>
          </a:pPr>
          <a:r>
            <a:rPr lang="en-GB" dirty="0">
              <a:solidFill>
                <a:srgbClr val="0070C0"/>
              </a:solidFill>
              <a:latin typeface="Avenir LT Std 35 Light" panose="020B0402020203020204" pitchFamily="34" charset="0"/>
            </a:rPr>
            <a:t>Brain</a:t>
          </a:r>
        </a:p>
      </dgm:t>
    </dgm:pt>
    <dgm:pt modelId="{823ECC11-6BC4-4C68-A181-E63F2D6BAE6B}" type="parTrans" cxnId="{8FCE220D-A033-432B-83C3-E111999C59A0}">
      <dgm:prSet/>
      <dgm:spPr/>
      <dgm:t>
        <a:bodyPr/>
        <a:lstStyle/>
        <a:p>
          <a:endParaRPr lang="en-GB"/>
        </a:p>
      </dgm:t>
    </dgm:pt>
    <dgm:pt modelId="{9FC320D0-2E76-46A9-B2EE-A728EDA4BF2A}" type="sibTrans" cxnId="{8FCE220D-A033-432B-83C3-E111999C59A0}">
      <dgm:prSet/>
      <dgm:spPr/>
      <dgm:t>
        <a:bodyPr/>
        <a:lstStyle/>
        <a:p>
          <a:endParaRPr lang="en-GB"/>
        </a:p>
      </dgm:t>
    </dgm:pt>
    <dgm:pt modelId="{950E33E3-7A01-4475-9BD6-0784BE727942}">
      <dgm:prSet phldrT="[Text]" phldr="0"/>
      <dgm:spPr/>
      <dgm:t>
        <a:bodyPr/>
        <a:lstStyle/>
        <a:p>
          <a:r>
            <a:rPr lang="en-GB" dirty="0">
              <a:latin typeface="Avenir LT Std 65 Medium" panose="020B0803020203020204" pitchFamily="34" charset="0"/>
            </a:rPr>
            <a:t>Diversity</a:t>
          </a:r>
        </a:p>
      </dgm:t>
    </dgm:pt>
    <dgm:pt modelId="{A3046DBB-BF0F-49AE-9B37-136A68CEAD79}" type="parTrans" cxnId="{1EF63CD1-CA62-40EB-99F1-BF617FE851F3}">
      <dgm:prSet/>
      <dgm:spPr/>
      <dgm:t>
        <a:bodyPr/>
        <a:lstStyle/>
        <a:p>
          <a:endParaRPr lang="en-GB"/>
        </a:p>
      </dgm:t>
    </dgm:pt>
    <dgm:pt modelId="{C1E6CD06-4569-4224-AA8C-5778133F1BC4}" type="sibTrans" cxnId="{1EF63CD1-CA62-40EB-99F1-BF617FE851F3}">
      <dgm:prSet/>
      <dgm:spPr/>
      <dgm:t>
        <a:bodyPr/>
        <a:lstStyle/>
        <a:p>
          <a:endParaRPr lang="en-GB"/>
        </a:p>
      </dgm:t>
    </dgm:pt>
    <dgm:pt modelId="{408D93C2-5611-45BF-9443-86764EA442D9}">
      <dgm:prSet phldrT="[Text]" phldr="0"/>
      <dgm:spPr/>
      <dgm:t>
        <a:bodyPr/>
        <a:lstStyle/>
        <a:p>
          <a:pPr>
            <a:buNone/>
          </a:pPr>
          <a:r>
            <a:rPr lang="en-GB" dirty="0">
              <a:solidFill>
                <a:srgbClr val="0070C0"/>
              </a:solidFill>
              <a:latin typeface="Avenir LT Std 35 Light" panose="020B0402020203020204" pitchFamily="34" charset="0"/>
            </a:rPr>
            <a:t>Difference</a:t>
          </a:r>
        </a:p>
      </dgm:t>
    </dgm:pt>
    <dgm:pt modelId="{CEC1DC16-A48C-449F-AA40-F4F3D751087B}" type="parTrans" cxnId="{63F70106-ACD5-41C7-880A-E0FA38EDEC1D}">
      <dgm:prSet/>
      <dgm:spPr/>
      <dgm:t>
        <a:bodyPr/>
        <a:lstStyle/>
        <a:p>
          <a:endParaRPr lang="en-GB"/>
        </a:p>
      </dgm:t>
    </dgm:pt>
    <dgm:pt modelId="{B6E4A515-7310-40D7-9B6E-78A5C4BC7F13}" type="sibTrans" cxnId="{63F70106-ACD5-41C7-880A-E0FA38EDEC1D}">
      <dgm:prSet/>
      <dgm:spPr/>
      <dgm:t>
        <a:bodyPr/>
        <a:lstStyle/>
        <a:p>
          <a:endParaRPr lang="en-GB"/>
        </a:p>
      </dgm:t>
    </dgm:pt>
    <dgm:pt modelId="{C5DE3204-C29E-4884-BF6C-03514624FD19}">
      <dgm:prSet phldr="0"/>
      <dgm:spPr/>
      <dgm:t>
        <a:bodyPr/>
        <a:lstStyle/>
        <a:p>
          <a:pPr rtl="0"/>
          <a:r>
            <a:rPr lang="en-GB" dirty="0">
              <a:latin typeface="Avenir LT Std 65 Medium" panose="020B0803020203020204" pitchFamily="34" charset="0"/>
            </a:rPr>
            <a:t>Neuro</a:t>
          </a:r>
        </a:p>
      </dgm:t>
    </dgm:pt>
    <dgm:pt modelId="{1ADDEAEF-6590-4140-8E08-0F9532C9141B}" type="parTrans" cxnId="{D511DA53-80DC-4574-A550-813636ECB2A2}">
      <dgm:prSet/>
      <dgm:spPr/>
      <dgm:t>
        <a:bodyPr/>
        <a:lstStyle/>
        <a:p>
          <a:endParaRPr lang="en-GB"/>
        </a:p>
      </dgm:t>
    </dgm:pt>
    <dgm:pt modelId="{CA7E6B63-78D4-462A-9D0B-1354124D6ACA}" type="sibTrans" cxnId="{D511DA53-80DC-4574-A550-813636ECB2A2}">
      <dgm:prSet/>
      <dgm:spPr/>
      <dgm:t>
        <a:bodyPr/>
        <a:lstStyle/>
        <a:p>
          <a:endParaRPr lang="en-GB"/>
        </a:p>
      </dgm:t>
    </dgm:pt>
    <dgm:pt modelId="{18CD2D21-4155-41F0-9303-83C2EA416DAF}" type="pres">
      <dgm:prSet presAssocID="{EF1D8D5E-6E72-4C6E-880C-21786AF9943A}" presName="linear" presStyleCnt="0">
        <dgm:presLayoutVars>
          <dgm:animLvl val="lvl"/>
          <dgm:resizeHandles val="exact"/>
        </dgm:presLayoutVars>
      </dgm:prSet>
      <dgm:spPr/>
    </dgm:pt>
    <dgm:pt modelId="{9C1436DB-1167-4CCC-9FF4-03CC11D55499}" type="pres">
      <dgm:prSet presAssocID="{C5DE3204-C29E-4884-BF6C-03514624FD19}" presName="parentText" presStyleLbl="node1" presStyleIdx="0" presStyleCnt="2" custLinFactNeighborX="-226" custLinFactNeighborY="3104">
        <dgm:presLayoutVars>
          <dgm:chMax val="0"/>
          <dgm:bulletEnabled val="1"/>
        </dgm:presLayoutVars>
      </dgm:prSet>
      <dgm:spPr/>
    </dgm:pt>
    <dgm:pt modelId="{12EC165F-32B3-4597-9B1D-67E84BEA5189}" type="pres">
      <dgm:prSet presAssocID="{C5DE3204-C29E-4884-BF6C-03514624FD19}" presName="childText" presStyleLbl="revTx" presStyleIdx="0" presStyleCnt="2">
        <dgm:presLayoutVars>
          <dgm:bulletEnabled val="1"/>
        </dgm:presLayoutVars>
      </dgm:prSet>
      <dgm:spPr/>
    </dgm:pt>
    <dgm:pt modelId="{42F4549D-B7EB-460D-B52D-DE0B7D6F29F5}" type="pres">
      <dgm:prSet presAssocID="{950E33E3-7A01-4475-9BD6-0784BE72794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6704022-149A-42A3-9ABF-3FFF5D9F4AC9}" type="pres">
      <dgm:prSet presAssocID="{950E33E3-7A01-4475-9BD6-0784BE72794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3F70106-ACD5-41C7-880A-E0FA38EDEC1D}" srcId="{950E33E3-7A01-4475-9BD6-0784BE727942}" destId="{408D93C2-5611-45BF-9443-86764EA442D9}" srcOrd="0" destOrd="0" parTransId="{CEC1DC16-A48C-449F-AA40-F4F3D751087B}" sibTransId="{B6E4A515-7310-40D7-9B6E-78A5C4BC7F13}"/>
    <dgm:cxn modelId="{A8BB2209-EF1A-4139-8D87-0EFAA21BB2FB}" type="presOf" srcId="{0DBC5E29-8DB9-4F4C-8C85-2EFA77D8092E}" destId="{12EC165F-32B3-4597-9B1D-67E84BEA5189}" srcOrd="0" destOrd="0" presId="urn:microsoft.com/office/officeart/2005/8/layout/vList2"/>
    <dgm:cxn modelId="{8FCE220D-A033-432B-83C3-E111999C59A0}" srcId="{C5DE3204-C29E-4884-BF6C-03514624FD19}" destId="{0DBC5E29-8DB9-4F4C-8C85-2EFA77D8092E}" srcOrd="0" destOrd="0" parTransId="{823ECC11-6BC4-4C68-A181-E63F2D6BAE6B}" sibTransId="{9FC320D0-2E76-46A9-B2EE-A728EDA4BF2A}"/>
    <dgm:cxn modelId="{5E670223-2B56-4F37-BE82-325F29D13023}" type="presOf" srcId="{950E33E3-7A01-4475-9BD6-0784BE727942}" destId="{42F4549D-B7EB-460D-B52D-DE0B7D6F29F5}" srcOrd="0" destOrd="0" presId="urn:microsoft.com/office/officeart/2005/8/layout/vList2"/>
    <dgm:cxn modelId="{CF1F555D-361C-489B-B8F2-04D26035FD83}" type="presOf" srcId="{408D93C2-5611-45BF-9443-86764EA442D9}" destId="{16704022-149A-42A3-9ABF-3FFF5D9F4AC9}" srcOrd="0" destOrd="0" presId="urn:microsoft.com/office/officeart/2005/8/layout/vList2"/>
    <dgm:cxn modelId="{758C256D-3B2F-4C71-9BF1-D34D3899ED98}" type="presOf" srcId="{EF1D8D5E-6E72-4C6E-880C-21786AF9943A}" destId="{18CD2D21-4155-41F0-9303-83C2EA416DAF}" srcOrd="0" destOrd="0" presId="urn:microsoft.com/office/officeart/2005/8/layout/vList2"/>
    <dgm:cxn modelId="{A6D2986F-EA42-4554-A641-F8D6A9527B91}" type="presOf" srcId="{C5DE3204-C29E-4884-BF6C-03514624FD19}" destId="{9C1436DB-1167-4CCC-9FF4-03CC11D55499}" srcOrd="0" destOrd="0" presId="urn:microsoft.com/office/officeart/2005/8/layout/vList2"/>
    <dgm:cxn modelId="{D511DA53-80DC-4574-A550-813636ECB2A2}" srcId="{EF1D8D5E-6E72-4C6E-880C-21786AF9943A}" destId="{C5DE3204-C29E-4884-BF6C-03514624FD19}" srcOrd="0" destOrd="0" parTransId="{1ADDEAEF-6590-4140-8E08-0F9532C9141B}" sibTransId="{CA7E6B63-78D4-462A-9D0B-1354124D6ACA}"/>
    <dgm:cxn modelId="{1EF63CD1-CA62-40EB-99F1-BF617FE851F3}" srcId="{EF1D8D5E-6E72-4C6E-880C-21786AF9943A}" destId="{950E33E3-7A01-4475-9BD6-0784BE727942}" srcOrd="1" destOrd="0" parTransId="{A3046DBB-BF0F-49AE-9B37-136A68CEAD79}" sibTransId="{C1E6CD06-4569-4224-AA8C-5778133F1BC4}"/>
    <dgm:cxn modelId="{A0333B14-1C04-488D-9634-992446854A56}" type="presParOf" srcId="{18CD2D21-4155-41F0-9303-83C2EA416DAF}" destId="{9C1436DB-1167-4CCC-9FF4-03CC11D55499}" srcOrd="0" destOrd="0" presId="urn:microsoft.com/office/officeart/2005/8/layout/vList2"/>
    <dgm:cxn modelId="{0F70F96C-FD56-4D0C-9A1E-13726B7A1A0A}" type="presParOf" srcId="{18CD2D21-4155-41F0-9303-83C2EA416DAF}" destId="{12EC165F-32B3-4597-9B1D-67E84BEA5189}" srcOrd="1" destOrd="0" presId="urn:microsoft.com/office/officeart/2005/8/layout/vList2"/>
    <dgm:cxn modelId="{9F071238-B64E-4605-AE6B-1032E489B998}" type="presParOf" srcId="{18CD2D21-4155-41F0-9303-83C2EA416DAF}" destId="{42F4549D-B7EB-460D-B52D-DE0B7D6F29F5}" srcOrd="2" destOrd="0" presId="urn:microsoft.com/office/officeart/2005/8/layout/vList2"/>
    <dgm:cxn modelId="{422710BA-1989-4B46-AB22-A68BEABE65AE}" type="presParOf" srcId="{18CD2D21-4155-41F0-9303-83C2EA416DAF}" destId="{16704022-149A-42A3-9ABF-3FFF5D9F4AC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51CA66-EC8B-4AB9-AE75-625819AF9C59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83CF106E-A470-4939-936A-9ABBC39EC578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Neurodiverse people can also be...</a:t>
          </a:r>
        </a:p>
      </dgm:t>
    </dgm:pt>
    <dgm:pt modelId="{BF3DE712-EBC0-42CC-8DFD-D6D4B882C2D2}" type="parTrans" cxnId="{607365FE-1BE0-483C-9139-D90B091EF52E}">
      <dgm:prSet/>
      <dgm:spPr/>
      <dgm:t>
        <a:bodyPr/>
        <a:lstStyle/>
        <a:p>
          <a:endParaRPr lang="en-GB"/>
        </a:p>
      </dgm:t>
    </dgm:pt>
    <dgm:pt modelId="{9EC239FF-128C-4D5D-8D38-8FCE4F7294DE}" type="sibTrans" cxnId="{607365FE-1BE0-483C-9139-D90B091EF52E}">
      <dgm:prSet/>
      <dgm:spPr/>
      <dgm:t>
        <a:bodyPr/>
        <a:lstStyle/>
        <a:p>
          <a:endParaRPr lang="en-GB"/>
        </a:p>
      </dgm:t>
    </dgm:pt>
    <dgm:pt modelId="{79FD6EC7-43E8-43D6-A93C-B5CDC6EB7528}" type="pres">
      <dgm:prSet presAssocID="{EF51CA66-EC8B-4AB9-AE75-625819AF9C59}" presName="Name0" presStyleCnt="0">
        <dgm:presLayoutVars>
          <dgm:dir/>
          <dgm:resizeHandles val="exact"/>
        </dgm:presLayoutVars>
      </dgm:prSet>
      <dgm:spPr/>
    </dgm:pt>
    <dgm:pt modelId="{9F14B9CF-0BD4-4037-808E-64F23734DF43}" type="pres">
      <dgm:prSet presAssocID="{EF51CA66-EC8B-4AB9-AE75-625819AF9C59}" presName="vNodes" presStyleCnt="0"/>
      <dgm:spPr/>
    </dgm:pt>
    <dgm:pt modelId="{454BA4B7-1936-4274-9707-AB702E148E22}" type="pres">
      <dgm:prSet presAssocID="{EF51CA66-EC8B-4AB9-AE75-625819AF9C59}" presName="lastNode" presStyleLbl="node1" presStyleIdx="0" presStyleCnt="1">
        <dgm:presLayoutVars>
          <dgm:bulletEnabled val="1"/>
        </dgm:presLayoutVars>
      </dgm:prSet>
      <dgm:spPr/>
    </dgm:pt>
  </dgm:ptLst>
  <dgm:cxnLst>
    <dgm:cxn modelId="{D97B7A5F-F408-438A-823A-2736B9B7CB62}" type="presOf" srcId="{83CF106E-A470-4939-936A-9ABBC39EC578}" destId="{454BA4B7-1936-4274-9707-AB702E148E22}" srcOrd="0" destOrd="0" presId="urn:microsoft.com/office/officeart/2005/8/layout/equation2"/>
    <dgm:cxn modelId="{66E0D1D9-8B56-4F01-A674-8FCA02102233}" type="presOf" srcId="{EF51CA66-EC8B-4AB9-AE75-625819AF9C59}" destId="{79FD6EC7-43E8-43D6-A93C-B5CDC6EB7528}" srcOrd="0" destOrd="0" presId="urn:microsoft.com/office/officeart/2005/8/layout/equation2"/>
    <dgm:cxn modelId="{607365FE-1BE0-483C-9139-D90B091EF52E}" srcId="{EF51CA66-EC8B-4AB9-AE75-625819AF9C59}" destId="{83CF106E-A470-4939-936A-9ABBC39EC578}" srcOrd="0" destOrd="0" parTransId="{BF3DE712-EBC0-42CC-8DFD-D6D4B882C2D2}" sibTransId="{9EC239FF-128C-4D5D-8D38-8FCE4F7294DE}"/>
    <dgm:cxn modelId="{0C9C1D5C-DA26-4F43-BFDE-9DFCC21963DE}" type="presParOf" srcId="{79FD6EC7-43E8-43D6-A93C-B5CDC6EB7528}" destId="{9F14B9CF-0BD4-4037-808E-64F23734DF43}" srcOrd="0" destOrd="0" presId="urn:microsoft.com/office/officeart/2005/8/layout/equation2"/>
    <dgm:cxn modelId="{4F78B5E0-0B79-4CEB-84C2-B11150F4486A}" type="presParOf" srcId="{79FD6EC7-43E8-43D6-A93C-B5CDC6EB7528}" destId="{454BA4B7-1936-4274-9707-AB702E148E22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51CA66-EC8B-4AB9-AE75-625819AF9C59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83CF106E-A470-4939-936A-9ABBC39EC578}">
      <dgm:prSet phldrT="[Text]" phldr="0" custT="1"/>
      <dgm:spPr/>
      <dgm:t>
        <a:bodyPr/>
        <a:lstStyle/>
        <a:p>
          <a:pPr rtl="0"/>
          <a:r>
            <a:rPr lang="en-GB" sz="2000" dirty="0">
              <a:latin typeface="Avenir LT Std 35 Light" panose="020B0402020203020204" pitchFamily="34" charset="0"/>
            </a:rPr>
            <a:t>Did you know that there are many successful people who are neurodiverse/neurodivergent?</a:t>
          </a:r>
        </a:p>
      </dgm:t>
    </dgm:pt>
    <dgm:pt modelId="{BF3DE712-EBC0-42CC-8DFD-D6D4B882C2D2}" type="parTrans" cxnId="{607365FE-1BE0-483C-9139-D90B091EF52E}">
      <dgm:prSet/>
      <dgm:spPr/>
      <dgm:t>
        <a:bodyPr/>
        <a:lstStyle/>
        <a:p>
          <a:endParaRPr lang="en-GB"/>
        </a:p>
      </dgm:t>
    </dgm:pt>
    <dgm:pt modelId="{9EC239FF-128C-4D5D-8D38-8FCE4F7294DE}" type="sibTrans" cxnId="{607365FE-1BE0-483C-9139-D90B091EF52E}">
      <dgm:prSet/>
      <dgm:spPr/>
      <dgm:t>
        <a:bodyPr/>
        <a:lstStyle/>
        <a:p>
          <a:endParaRPr lang="en-GB"/>
        </a:p>
      </dgm:t>
    </dgm:pt>
    <dgm:pt modelId="{79FD6EC7-43E8-43D6-A93C-B5CDC6EB7528}" type="pres">
      <dgm:prSet presAssocID="{EF51CA66-EC8B-4AB9-AE75-625819AF9C59}" presName="Name0" presStyleCnt="0">
        <dgm:presLayoutVars>
          <dgm:dir/>
          <dgm:resizeHandles val="exact"/>
        </dgm:presLayoutVars>
      </dgm:prSet>
      <dgm:spPr/>
    </dgm:pt>
    <dgm:pt modelId="{9F14B9CF-0BD4-4037-808E-64F23734DF43}" type="pres">
      <dgm:prSet presAssocID="{EF51CA66-EC8B-4AB9-AE75-625819AF9C59}" presName="vNodes" presStyleCnt="0"/>
      <dgm:spPr/>
    </dgm:pt>
    <dgm:pt modelId="{454BA4B7-1936-4274-9707-AB702E148E22}" type="pres">
      <dgm:prSet presAssocID="{EF51CA66-EC8B-4AB9-AE75-625819AF9C59}" presName="lastNode" presStyleLbl="node1" presStyleIdx="0" presStyleCnt="1">
        <dgm:presLayoutVars>
          <dgm:bulletEnabled val="1"/>
        </dgm:presLayoutVars>
      </dgm:prSet>
      <dgm:spPr/>
    </dgm:pt>
  </dgm:ptLst>
  <dgm:cxnLst>
    <dgm:cxn modelId="{D97B7A5F-F408-438A-823A-2736B9B7CB62}" type="presOf" srcId="{83CF106E-A470-4939-936A-9ABBC39EC578}" destId="{454BA4B7-1936-4274-9707-AB702E148E22}" srcOrd="0" destOrd="0" presId="urn:microsoft.com/office/officeart/2005/8/layout/equation2"/>
    <dgm:cxn modelId="{66E0D1D9-8B56-4F01-A674-8FCA02102233}" type="presOf" srcId="{EF51CA66-EC8B-4AB9-AE75-625819AF9C59}" destId="{79FD6EC7-43E8-43D6-A93C-B5CDC6EB7528}" srcOrd="0" destOrd="0" presId="urn:microsoft.com/office/officeart/2005/8/layout/equation2"/>
    <dgm:cxn modelId="{607365FE-1BE0-483C-9139-D90B091EF52E}" srcId="{EF51CA66-EC8B-4AB9-AE75-625819AF9C59}" destId="{83CF106E-A470-4939-936A-9ABBC39EC578}" srcOrd="0" destOrd="0" parTransId="{BF3DE712-EBC0-42CC-8DFD-D6D4B882C2D2}" sibTransId="{9EC239FF-128C-4D5D-8D38-8FCE4F7294DE}"/>
    <dgm:cxn modelId="{0C9C1D5C-DA26-4F43-BFDE-9DFCC21963DE}" type="presParOf" srcId="{79FD6EC7-43E8-43D6-A93C-B5CDC6EB7528}" destId="{9F14B9CF-0BD4-4037-808E-64F23734DF43}" srcOrd="0" destOrd="0" presId="urn:microsoft.com/office/officeart/2005/8/layout/equation2"/>
    <dgm:cxn modelId="{4F78B5E0-0B79-4CEB-84C2-B11150F4486A}" type="presParOf" srcId="{79FD6EC7-43E8-43D6-A93C-B5CDC6EB7528}" destId="{454BA4B7-1936-4274-9707-AB702E148E22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Famous actress</a:t>
          </a:r>
        </a:p>
      </dgm:t>
    </dgm:pt>
    <dgm:pt modelId="{10D12AF7-AB33-4575-84DA-787D88A730D4}" type="parTrans" cxnId="{348AE8BF-3728-4AE5-8D3A-6A639DC15DF3}">
      <dgm:prSet/>
      <dgm:spPr/>
      <dgm:t>
        <a:bodyPr/>
        <a:lstStyle/>
        <a:p>
          <a:endParaRPr lang="en-GB"/>
        </a:p>
      </dgm:t>
    </dgm:pt>
    <dgm:pt modelId="{37A04509-3619-4650-981C-440758BDB218}" type="sibTrans" cxnId="{348AE8BF-3728-4AE5-8D3A-6A639DC15DF3}">
      <dgm:prSet/>
      <dgm:spPr/>
      <dgm:t>
        <a:bodyPr/>
        <a:lstStyle/>
        <a:p>
          <a:endParaRPr lang="en-GB"/>
        </a:p>
      </dgm:t>
    </dgm:pt>
    <dgm:pt modelId="{6FB47B97-CF73-4A13-A152-B756BBF191EE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Star of Harry Potter films</a:t>
          </a:r>
        </a:p>
      </dgm:t>
    </dgm:pt>
    <dgm:pt modelId="{9D1E5D62-F9BF-474A-94D7-EC9786538223}" type="parTrans" cxnId="{DC35EC27-4672-4D4C-8281-50C270CED085}">
      <dgm:prSet/>
      <dgm:spPr/>
      <dgm:t>
        <a:bodyPr/>
        <a:lstStyle/>
        <a:p>
          <a:endParaRPr lang="en-GB"/>
        </a:p>
      </dgm:t>
    </dgm:pt>
    <dgm:pt modelId="{07496701-E435-4F06-BF1C-E34801AF5685}" type="sibTrans" cxnId="{DC35EC27-4672-4D4C-8281-50C270CED085}">
      <dgm:prSet/>
      <dgm:spPr/>
      <dgm:t>
        <a:bodyPr/>
        <a:lstStyle/>
        <a:p>
          <a:endParaRPr lang="en-GB"/>
        </a:p>
      </dgm:t>
    </dgm:pt>
    <dgm:pt modelId="{23A9648D-701E-4948-BC09-A004633E09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C01E3D34-9450-42F5-9AF2-0B5540AF75DA}" type="parTrans" cxnId="{FB81F67C-BCC6-45B4-8EB3-F748CCA4416D}">
      <dgm:prSet/>
      <dgm:spPr/>
      <dgm:t>
        <a:bodyPr/>
        <a:lstStyle/>
        <a:p>
          <a:endParaRPr lang="en-GB"/>
        </a:p>
      </dgm:t>
    </dgm:pt>
    <dgm:pt modelId="{C717B188-801A-40E1-A976-EB65EDCC6AE8}" type="sibTrans" cxnId="{FB81F67C-BCC6-45B4-8EB3-F748CCA4416D}">
      <dgm:prSet/>
      <dgm:spPr/>
      <dgm:t>
        <a:bodyPr/>
        <a:lstStyle/>
        <a:p>
          <a:endParaRPr lang="en-GB"/>
        </a:p>
      </dgm:t>
    </dgm:pt>
    <dgm:pt modelId="{EC81D6AC-A54A-450C-BBEB-C685BC11BE6B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4D4406EE-55AB-40E2-8B8C-8B15AB07631D}" type="pres">
      <dgm:prSet presAssocID="{A0242BBD-4002-4B84-8D0D-1CBB6216DD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3DA4AD-7D89-46BB-804E-E2B4025370E3}" type="pres">
      <dgm:prSet presAssocID="{37A04509-3619-4650-981C-440758BDB218}" presName="spacer" presStyleCnt="0"/>
      <dgm:spPr/>
    </dgm:pt>
    <dgm:pt modelId="{841A8A39-E616-4895-9DC2-59F5D7D26BAF}" type="pres">
      <dgm:prSet presAssocID="{6FB47B97-CF73-4A13-A152-B756BBF191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E745315-5626-4534-81B2-1402908FDF46}" type="pres">
      <dgm:prSet presAssocID="{07496701-E435-4F06-BF1C-E34801AF5685}" presName="spacer" presStyleCnt="0"/>
      <dgm:spPr/>
    </dgm:pt>
    <dgm:pt modelId="{30BF6CEC-02DD-463D-8682-AADB58267427}" type="pres">
      <dgm:prSet presAssocID="{23A9648D-701E-4948-BC09-A004633E09E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B8C90D-4514-4204-9F23-61FA5D984144}" type="presOf" srcId="{A0242BBD-4002-4B84-8D0D-1CBB6216DDEC}" destId="{4D4406EE-55AB-40E2-8B8C-8B15AB07631D}" srcOrd="0" destOrd="0" presId="urn:microsoft.com/office/officeart/2005/8/layout/vList2"/>
    <dgm:cxn modelId="{03700114-3C18-4ED0-AC92-4C0263DC934D}" type="presOf" srcId="{6FB47B97-CF73-4A13-A152-B756BBF191EE}" destId="{841A8A39-E616-4895-9DC2-59F5D7D26BAF}" srcOrd="0" destOrd="0" presId="urn:microsoft.com/office/officeart/2005/8/layout/vList2"/>
    <dgm:cxn modelId="{DC35EC27-4672-4D4C-8281-50C270CED085}" srcId="{6728A7A4-5E24-4098-8237-3CB6B87126A3}" destId="{6FB47B97-CF73-4A13-A152-B756BBF191EE}" srcOrd="1" destOrd="0" parTransId="{9D1E5D62-F9BF-474A-94D7-EC9786538223}" sibTransId="{07496701-E435-4F06-BF1C-E34801AF5685}"/>
    <dgm:cxn modelId="{B7EEAD6B-F623-4EF3-B564-B80B7E0D974A}" type="presOf" srcId="{6728A7A4-5E24-4098-8237-3CB6B87126A3}" destId="{EC81D6AC-A54A-450C-BBEB-C685BC11BE6B}" srcOrd="0" destOrd="0" presId="urn:microsoft.com/office/officeart/2005/8/layout/vList2"/>
    <dgm:cxn modelId="{FB81F67C-BCC6-45B4-8EB3-F748CCA4416D}" srcId="{6728A7A4-5E24-4098-8237-3CB6B87126A3}" destId="{23A9648D-701E-4948-BC09-A004633E09EC}" srcOrd="2" destOrd="0" parTransId="{C01E3D34-9450-42F5-9AF2-0B5540AF75DA}" sibTransId="{C717B188-801A-40E1-A976-EB65EDCC6AE8}"/>
    <dgm:cxn modelId="{1CF908A7-77A1-4D9F-BC40-B7CA03E126EA}" type="presOf" srcId="{23A9648D-701E-4948-BC09-A004633E09EC}" destId="{30BF6CEC-02DD-463D-8682-AADB58267427}" srcOrd="0" destOrd="0" presId="urn:microsoft.com/office/officeart/2005/8/layout/vList2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78A7563F-4718-471C-8D9F-C533A38BE8ED}" type="presParOf" srcId="{EC81D6AC-A54A-450C-BBEB-C685BC11BE6B}" destId="{4D4406EE-55AB-40E2-8B8C-8B15AB07631D}" srcOrd="0" destOrd="0" presId="urn:microsoft.com/office/officeart/2005/8/layout/vList2"/>
    <dgm:cxn modelId="{53BA4FCD-A2EC-4AD6-9878-0A46FE486627}" type="presParOf" srcId="{EC81D6AC-A54A-450C-BBEB-C685BC11BE6B}" destId="{B13DA4AD-7D89-46BB-804E-E2B4025370E3}" srcOrd="1" destOrd="0" presId="urn:microsoft.com/office/officeart/2005/8/layout/vList2"/>
    <dgm:cxn modelId="{E960CD11-16C9-43CA-AB70-8231C42D403E}" type="presParOf" srcId="{EC81D6AC-A54A-450C-BBEB-C685BC11BE6B}" destId="{841A8A39-E616-4895-9DC2-59F5D7D26BAF}" srcOrd="2" destOrd="0" presId="urn:microsoft.com/office/officeart/2005/8/layout/vList2"/>
    <dgm:cxn modelId="{AC886C23-7A07-4F5B-BEB4-078C4E7F802B}" type="presParOf" srcId="{EC81D6AC-A54A-450C-BBEB-C685BC11BE6B}" destId="{7E745315-5626-4534-81B2-1402908FDF46}" srcOrd="3" destOrd="0" presId="urn:microsoft.com/office/officeart/2005/8/layout/vList2"/>
    <dgm:cxn modelId="{FBB05932-8C2A-46AA-B8AD-15943A750855}" type="presParOf" srcId="{EC81D6AC-A54A-450C-BBEB-C685BC11BE6B}" destId="{30BF6CEC-02DD-463D-8682-AADB582674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Famous actor</a:t>
          </a:r>
        </a:p>
      </dgm:t>
    </dgm:pt>
    <dgm:pt modelId="{10D12AF7-AB33-4575-84DA-787D88A730D4}" type="parTrans" cxnId="{348AE8BF-3728-4AE5-8D3A-6A639DC15DF3}">
      <dgm:prSet/>
      <dgm:spPr/>
      <dgm:t>
        <a:bodyPr/>
        <a:lstStyle/>
        <a:p>
          <a:endParaRPr lang="en-GB"/>
        </a:p>
      </dgm:t>
    </dgm:pt>
    <dgm:pt modelId="{37A04509-3619-4650-981C-440758BDB218}" type="sibTrans" cxnId="{348AE8BF-3728-4AE5-8D3A-6A639DC15DF3}">
      <dgm:prSet/>
      <dgm:spPr/>
      <dgm:t>
        <a:bodyPr/>
        <a:lstStyle/>
        <a:p>
          <a:endParaRPr lang="en-GB"/>
        </a:p>
      </dgm:t>
    </dgm:pt>
    <dgm:pt modelId="{6FB47B97-CF73-4A13-A152-B756BBF191EE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Star of Harry Potter films</a:t>
          </a:r>
        </a:p>
      </dgm:t>
    </dgm:pt>
    <dgm:pt modelId="{9D1E5D62-F9BF-474A-94D7-EC9786538223}" type="parTrans" cxnId="{DC35EC27-4672-4D4C-8281-50C270CED085}">
      <dgm:prSet/>
      <dgm:spPr/>
      <dgm:t>
        <a:bodyPr/>
        <a:lstStyle/>
        <a:p>
          <a:endParaRPr lang="en-GB"/>
        </a:p>
      </dgm:t>
    </dgm:pt>
    <dgm:pt modelId="{07496701-E435-4F06-BF1C-E34801AF5685}" type="sibTrans" cxnId="{DC35EC27-4672-4D4C-8281-50C270CED085}">
      <dgm:prSet/>
      <dgm:spPr/>
      <dgm:t>
        <a:bodyPr/>
        <a:lstStyle/>
        <a:p>
          <a:endParaRPr lang="en-GB"/>
        </a:p>
      </dgm:t>
    </dgm:pt>
    <dgm:pt modelId="{23A9648D-701E-4948-BC09-A004633E09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Dyspraxia (DCD)</a:t>
          </a:r>
        </a:p>
      </dgm:t>
    </dgm:pt>
    <dgm:pt modelId="{C01E3D34-9450-42F5-9AF2-0B5540AF75DA}" type="parTrans" cxnId="{FB81F67C-BCC6-45B4-8EB3-F748CCA4416D}">
      <dgm:prSet/>
      <dgm:spPr/>
      <dgm:t>
        <a:bodyPr/>
        <a:lstStyle/>
        <a:p>
          <a:endParaRPr lang="en-GB"/>
        </a:p>
      </dgm:t>
    </dgm:pt>
    <dgm:pt modelId="{C717B188-801A-40E1-A976-EB65EDCC6AE8}" type="sibTrans" cxnId="{FB81F67C-BCC6-45B4-8EB3-F748CCA4416D}">
      <dgm:prSet/>
      <dgm:spPr/>
      <dgm:t>
        <a:bodyPr/>
        <a:lstStyle/>
        <a:p>
          <a:endParaRPr lang="en-GB"/>
        </a:p>
      </dgm:t>
    </dgm:pt>
    <dgm:pt modelId="{EC81D6AC-A54A-450C-BBEB-C685BC11BE6B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4D4406EE-55AB-40E2-8B8C-8B15AB07631D}" type="pres">
      <dgm:prSet presAssocID="{A0242BBD-4002-4B84-8D0D-1CBB6216DD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3DA4AD-7D89-46BB-804E-E2B4025370E3}" type="pres">
      <dgm:prSet presAssocID="{37A04509-3619-4650-981C-440758BDB218}" presName="spacer" presStyleCnt="0"/>
      <dgm:spPr/>
    </dgm:pt>
    <dgm:pt modelId="{841A8A39-E616-4895-9DC2-59F5D7D26BAF}" type="pres">
      <dgm:prSet presAssocID="{6FB47B97-CF73-4A13-A152-B756BBF191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E745315-5626-4534-81B2-1402908FDF46}" type="pres">
      <dgm:prSet presAssocID="{07496701-E435-4F06-BF1C-E34801AF5685}" presName="spacer" presStyleCnt="0"/>
      <dgm:spPr/>
    </dgm:pt>
    <dgm:pt modelId="{30BF6CEC-02DD-463D-8682-AADB58267427}" type="pres">
      <dgm:prSet presAssocID="{23A9648D-701E-4948-BC09-A004633E09E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B8C90D-4514-4204-9F23-61FA5D984144}" type="presOf" srcId="{A0242BBD-4002-4B84-8D0D-1CBB6216DDEC}" destId="{4D4406EE-55AB-40E2-8B8C-8B15AB07631D}" srcOrd="0" destOrd="0" presId="urn:microsoft.com/office/officeart/2005/8/layout/vList2"/>
    <dgm:cxn modelId="{03700114-3C18-4ED0-AC92-4C0263DC934D}" type="presOf" srcId="{6FB47B97-CF73-4A13-A152-B756BBF191EE}" destId="{841A8A39-E616-4895-9DC2-59F5D7D26BAF}" srcOrd="0" destOrd="0" presId="urn:microsoft.com/office/officeart/2005/8/layout/vList2"/>
    <dgm:cxn modelId="{DC35EC27-4672-4D4C-8281-50C270CED085}" srcId="{6728A7A4-5E24-4098-8237-3CB6B87126A3}" destId="{6FB47B97-CF73-4A13-A152-B756BBF191EE}" srcOrd="1" destOrd="0" parTransId="{9D1E5D62-F9BF-474A-94D7-EC9786538223}" sibTransId="{07496701-E435-4F06-BF1C-E34801AF5685}"/>
    <dgm:cxn modelId="{B7EEAD6B-F623-4EF3-B564-B80B7E0D974A}" type="presOf" srcId="{6728A7A4-5E24-4098-8237-3CB6B87126A3}" destId="{EC81D6AC-A54A-450C-BBEB-C685BC11BE6B}" srcOrd="0" destOrd="0" presId="urn:microsoft.com/office/officeart/2005/8/layout/vList2"/>
    <dgm:cxn modelId="{FB81F67C-BCC6-45B4-8EB3-F748CCA4416D}" srcId="{6728A7A4-5E24-4098-8237-3CB6B87126A3}" destId="{23A9648D-701E-4948-BC09-A004633E09EC}" srcOrd="2" destOrd="0" parTransId="{C01E3D34-9450-42F5-9AF2-0B5540AF75DA}" sibTransId="{C717B188-801A-40E1-A976-EB65EDCC6AE8}"/>
    <dgm:cxn modelId="{1CF908A7-77A1-4D9F-BC40-B7CA03E126EA}" type="presOf" srcId="{23A9648D-701E-4948-BC09-A004633E09EC}" destId="{30BF6CEC-02DD-463D-8682-AADB58267427}" srcOrd="0" destOrd="0" presId="urn:microsoft.com/office/officeart/2005/8/layout/vList2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78A7563F-4718-471C-8D9F-C533A38BE8ED}" type="presParOf" srcId="{EC81D6AC-A54A-450C-BBEB-C685BC11BE6B}" destId="{4D4406EE-55AB-40E2-8B8C-8B15AB07631D}" srcOrd="0" destOrd="0" presId="urn:microsoft.com/office/officeart/2005/8/layout/vList2"/>
    <dgm:cxn modelId="{53BA4FCD-A2EC-4AD6-9878-0A46FE486627}" type="presParOf" srcId="{EC81D6AC-A54A-450C-BBEB-C685BC11BE6B}" destId="{B13DA4AD-7D89-46BB-804E-E2B4025370E3}" srcOrd="1" destOrd="0" presId="urn:microsoft.com/office/officeart/2005/8/layout/vList2"/>
    <dgm:cxn modelId="{E960CD11-16C9-43CA-AB70-8231C42D403E}" type="presParOf" srcId="{EC81D6AC-A54A-450C-BBEB-C685BC11BE6B}" destId="{841A8A39-E616-4895-9DC2-59F5D7D26BAF}" srcOrd="2" destOrd="0" presId="urn:microsoft.com/office/officeart/2005/8/layout/vList2"/>
    <dgm:cxn modelId="{AC886C23-7A07-4F5B-BEB4-078C4E7F802B}" type="presParOf" srcId="{EC81D6AC-A54A-450C-BBEB-C685BC11BE6B}" destId="{7E745315-5626-4534-81B2-1402908FDF46}" srcOrd="3" destOrd="0" presId="urn:microsoft.com/office/officeart/2005/8/layout/vList2"/>
    <dgm:cxn modelId="{FBB05932-8C2A-46AA-B8AD-15943A750855}" type="presParOf" srcId="{EC81D6AC-A54A-450C-BBEB-C685BC11BE6B}" destId="{30BF6CEC-02DD-463D-8682-AADB582674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0CBA8C-5A63-4238-AB04-51CE04192FD3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Successful music star</a:t>
          </a:r>
        </a:p>
      </dgm:t>
    </dgm:pt>
    <dgm:pt modelId="{1996DF82-1F1D-430B-89C5-A2DE7084141E}" type="parTrans" cxnId="{B6A34C75-CB2A-4171-87C2-CA14EFA8C47E}">
      <dgm:prSet/>
      <dgm:spPr/>
      <dgm:t>
        <a:bodyPr/>
        <a:lstStyle/>
        <a:p>
          <a:endParaRPr lang="en-GB"/>
        </a:p>
      </dgm:t>
    </dgm:pt>
    <dgm:pt modelId="{83C12380-9362-4AD0-AB1E-136578873E37}" type="sibTrans" cxnId="{B6A34C75-CB2A-4171-87C2-CA14EFA8C47E}">
      <dgm:prSet/>
      <dgm:spPr/>
      <dgm:t>
        <a:bodyPr/>
        <a:lstStyle/>
        <a:p>
          <a:endParaRPr lang="en-GB"/>
        </a:p>
      </dgm:t>
    </dgm:pt>
    <dgm:pt modelId="{7C4CB8F6-9D48-4ECC-ABD0-E907D6A4A294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7 Grammy Awards</a:t>
          </a:r>
        </a:p>
      </dgm:t>
    </dgm:pt>
    <dgm:pt modelId="{F81CCBBF-7046-4F9F-B738-9F2FCC95A755}" type="parTrans" cxnId="{E04237B4-8B23-43AE-BD0F-F0FB82C47AD6}">
      <dgm:prSet/>
      <dgm:spPr/>
      <dgm:t>
        <a:bodyPr/>
        <a:lstStyle/>
        <a:p>
          <a:endParaRPr lang="en-GB"/>
        </a:p>
      </dgm:t>
    </dgm:pt>
    <dgm:pt modelId="{AA99278E-C226-46DA-9788-9A6752A935CA}" type="sibTrans" cxnId="{E04237B4-8B23-43AE-BD0F-F0FB82C47AD6}">
      <dgm:prSet/>
      <dgm:spPr/>
      <dgm:t>
        <a:bodyPr/>
        <a:lstStyle/>
        <a:p>
          <a:endParaRPr lang="en-GB"/>
        </a:p>
      </dgm:t>
    </dgm:pt>
    <dgm:pt modelId="{A239FC9B-9F79-4AB8-B9E3-D6D76C7AF648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an Oscar</a:t>
          </a:r>
        </a:p>
      </dgm:t>
    </dgm:pt>
    <dgm:pt modelId="{091561D8-B5D7-4BB9-B40E-20EE54C6827A}" type="parTrans" cxnId="{E93BE9C5-7F18-44AB-A882-0E2E2E8BD50D}">
      <dgm:prSet/>
      <dgm:spPr/>
      <dgm:t>
        <a:bodyPr/>
        <a:lstStyle/>
        <a:p>
          <a:endParaRPr lang="en-GB"/>
        </a:p>
      </dgm:t>
    </dgm:pt>
    <dgm:pt modelId="{5A8F2F49-266D-4C7B-92B7-F45A5D4F86D7}" type="sibTrans" cxnId="{E93BE9C5-7F18-44AB-A882-0E2E2E8BD50D}">
      <dgm:prSet/>
      <dgm:spPr/>
      <dgm:t>
        <a:bodyPr/>
        <a:lstStyle/>
        <a:p>
          <a:endParaRPr lang="en-GB"/>
        </a:p>
      </dgm:t>
    </dgm:pt>
    <dgm:pt modelId="{B4EAF436-6E45-4D21-BD7F-1E9DCC56039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Tourette's Syndrome</a:t>
          </a:r>
        </a:p>
      </dgm:t>
    </dgm:pt>
    <dgm:pt modelId="{12FD8951-BC64-426D-B0DA-5890DA039F03}" type="parTrans" cxnId="{C796FB4E-93F5-41F6-9588-2FC5CE9797AB}">
      <dgm:prSet/>
      <dgm:spPr/>
      <dgm:t>
        <a:bodyPr/>
        <a:lstStyle/>
        <a:p>
          <a:endParaRPr lang="en-GB"/>
        </a:p>
      </dgm:t>
    </dgm:pt>
    <dgm:pt modelId="{E6A18C1C-DEB8-4481-AB70-AA195638EDD2}" type="sibTrans" cxnId="{C796FB4E-93F5-41F6-9588-2FC5CE9797AB}">
      <dgm:prSet/>
      <dgm:spPr/>
      <dgm:t>
        <a:bodyPr/>
        <a:lstStyle/>
        <a:p>
          <a:endParaRPr lang="en-GB"/>
        </a:p>
      </dgm:t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3A53B851-C8B9-4744-8A95-3CF229FF5F48}" type="pres">
      <dgm:prSet presAssocID="{770CBA8C-5A63-4238-AB04-51CE04192FD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1F8711D-6976-4851-BF9E-640F42AC2DBB}" type="pres">
      <dgm:prSet presAssocID="{83C12380-9362-4AD0-AB1E-136578873E37}" presName="spacer" presStyleCnt="0"/>
      <dgm:spPr/>
    </dgm:pt>
    <dgm:pt modelId="{825A85BC-A3F1-4FFB-B439-BA7C53FCEF7E}" type="pres">
      <dgm:prSet presAssocID="{7C4CB8F6-9D48-4ECC-ABD0-E907D6A4A2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713A1FC-CAD0-47C1-97B8-7AD084315368}" type="pres">
      <dgm:prSet presAssocID="{AA99278E-C226-46DA-9788-9A6752A935CA}" presName="spacer" presStyleCnt="0"/>
      <dgm:spPr/>
    </dgm:pt>
    <dgm:pt modelId="{D82BE946-B6EB-49EC-8887-2AFF1AD0AD96}" type="pres">
      <dgm:prSet presAssocID="{A239FC9B-9F79-4AB8-B9E3-D6D76C7AF6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32B8CF6-377D-4356-B03A-AED57B8125A6}" type="pres">
      <dgm:prSet presAssocID="{5A8F2F49-266D-4C7B-92B7-F45A5D4F86D7}" presName="spacer" presStyleCnt="0"/>
      <dgm:spPr/>
    </dgm:pt>
    <dgm:pt modelId="{91C2EB1B-7A06-4701-B692-2E224074C7BB}" type="pres">
      <dgm:prSet presAssocID="{B4EAF436-6E45-4D21-BD7F-1E9DCC5603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796FB4E-93F5-41F6-9588-2FC5CE9797AB}" srcId="{6728A7A4-5E24-4098-8237-3CB6B87126A3}" destId="{B4EAF436-6E45-4D21-BD7F-1E9DCC560391}" srcOrd="3" destOrd="0" parTransId="{12FD8951-BC64-426D-B0DA-5890DA039F03}" sibTransId="{E6A18C1C-DEB8-4481-AB70-AA195638EDD2}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61744474-9C2F-49A1-B965-A17DE2AC743C}" type="presOf" srcId="{A239FC9B-9F79-4AB8-B9E3-D6D76C7AF648}" destId="{D82BE946-B6EB-49EC-8887-2AFF1AD0AD96}" srcOrd="0" destOrd="0" presId="urn:microsoft.com/office/officeart/2005/8/layout/vList2"/>
    <dgm:cxn modelId="{B6A34C75-CB2A-4171-87C2-CA14EFA8C47E}" srcId="{6728A7A4-5E24-4098-8237-3CB6B87126A3}" destId="{770CBA8C-5A63-4238-AB04-51CE04192FD3}" srcOrd="0" destOrd="0" parTransId="{1996DF82-1F1D-430B-89C5-A2DE7084141E}" sibTransId="{83C12380-9362-4AD0-AB1E-136578873E37}"/>
    <dgm:cxn modelId="{85E3769A-902D-4A54-B38B-4B2A7C4DD2DE}" type="presOf" srcId="{7C4CB8F6-9D48-4ECC-ABD0-E907D6A4A294}" destId="{825A85BC-A3F1-4FFB-B439-BA7C53FCEF7E}" srcOrd="0" destOrd="0" presId="urn:microsoft.com/office/officeart/2005/8/layout/vList2"/>
    <dgm:cxn modelId="{E04237B4-8B23-43AE-BD0F-F0FB82C47AD6}" srcId="{6728A7A4-5E24-4098-8237-3CB6B87126A3}" destId="{7C4CB8F6-9D48-4ECC-ABD0-E907D6A4A294}" srcOrd="1" destOrd="0" parTransId="{F81CCBBF-7046-4F9F-B738-9F2FCC95A755}" sibTransId="{AA99278E-C226-46DA-9788-9A6752A935CA}"/>
    <dgm:cxn modelId="{5DFD42BC-9C61-4460-A292-B063E6A5919E}" type="presOf" srcId="{770CBA8C-5A63-4238-AB04-51CE04192FD3}" destId="{3A53B851-C8B9-4744-8A95-3CF229FF5F48}" srcOrd="0" destOrd="0" presId="urn:microsoft.com/office/officeart/2005/8/layout/vList2"/>
    <dgm:cxn modelId="{E93BE9C5-7F18-44AB-A882-0E2E2E8BD50D}" srcId="{6728A7A4-5E24-4098-8237-3CB6B87126A3}" destId="{A239FC9B-9F79-4AB8-B9E3-D6D76C7AF648}" srcOrd="2" destOrd="0" parTransId="{091561D8-B5D7-4BB9-B40E-20EE54C6827A}" sibTransId="{5A8F2F49-266D-4C7B-92B7-F45A5D4F86D7}"/>
    <dgm:cxn modelId="{C9CDE5F8-82C7-407C-9502-E5F5BD689736}" type="presOf" srcId="{B4EAF436-6E45-4D21-BD7F-1E9DCC560391}" destId="{91C2EB1B-7A06-4701-B692-2E224074C7BB}" srcOrd="0" destOrd="0" presId="urn:microsoft.com/office/officeart/2005/8/layout/vList2"/>
    <dgm:cxn modelId="{5596E249-C60F-4546-A0B1-024DE0D6FCDD}" type="presParOf" srcId="{B7F49897-1E65-4535-A000-B82F43D69C12}" destId="{3A53B851-C8B9-4744-8A95-3CF229FF5F48}" srcOrd="0" destOrd="0" presId="urn:microsoft.com/office/officeart/2005/8/layout/vList2"/>
    <dgm:cxn modelId="{7FEB473A-6DA3-4C8E-8294-A832C40E857E}" type="presParOf" srcId="{B7F49897-1E65-4535-A000-B82F43D69C12}" destId="{B1F8711D-6976-4851-BF9E-640F42AC2DBB}" srcOrd="1" destOrd="0" presId="urn:microsoft.com/office/officeart/2005/8/layout/vList2"/>
    <dgm:cxn modelId="{4B9993F4-1184-428B-8F8F-7182DB3F3D27}" type="presParOf" srcId="{B7F49897-1E65-4535-A000-B82F43D69C12}" destId="{825A85BC-A3F1-4FFB-B439-BA7C53FCEF7E}" srcOrd="2" destOrd="0" presId="urn:microsoft.com/office/officeart/2005/8/layout/vList2"/>
    <dgm:cxn modelId="{F1D8FDD7-BEE2-4BC6-B092-38812EB4BF97}" type="presParOf" srcId="{B7F49897-1E65-4535-A000-B82F43D69C12}" destId="{A713A1FC-CAD0-47C1-97B8-7AD084315368}" srcOrd="3" destOrd="0" presId="urn:microsoft.com/office/officeart/2005/8/layout/vList2"/>
    <dgm:cxn modelId="{88B56462-AFC3-4A87-8A0B-37223DA4C51B}" type="presParOf" srcId="{B7F49897-1E65-4535-A000-B82F43D69C12}" destId="{D82BE946-B6EB-49EC-8887-2AFF1AD0AD96}" srcOrd="4" destOrd="0" presId="urn:microsoft.com/office/officeart/2005/8/layout/vList2"/>
    <dgm:cxn modelId="{96F11F94-EC13-4E98-A168-9E756FBC0D58}" type="presParOf" srcId="{B7F49897-1E65-4535-A000-B82F43D69C12}" destId="{732B8CF6-377D-4356-B03A-AED57B8125A6}" srcOrd="5" destOrd="0" presId="urn:microsoft.com/office/officeart/2005/8/layout/vList2"/>
    <dgm:cxn modelId="{43ABD5D9-3A49-449F-824C-09F87B851673}" type="presParOf" srcId="{B7F49897-1E65-4535-A000-B82F43D69C12}" destId="{91C2EB1B-7A06-4701-B692-2E224074C7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0CBA8C-5A63-4238-AB04-51CE04192FD3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Successful music star</a:t>
          </a:r>
        </a:p>
      </dgm:t>
    </dgm:pt>
    <dgm:pt modelId="{1996DF82-1F1D-430B-89C5-A2DE7084141E}" type="parTrans" cxnId="{B6A34C75-CB2A-4171-87C2-CA14EFA8C47E}">
      <dgm:prSet/>
      <dgm:spPr/>
      <dgm:t>
        <a:bodyPr/>
        <a:lstStyle/>
        <a:p>
          <a:endParaRPr lang="en-GB"/>
        </a:p>
      </dgm:t>
    </dgm:pt>
    <dgm:pt modelId="{83C12380-9362-4AD0-AB1E-136578873E37}" type="sibTrans" cxnId="{B6A34C75-CB2A-4171-87C2-CA14EFA8C47E}">
      <dgm:prSet/>
      <dgm:spPr/>
      <dgm:t>
        <a:bodyPr/>
        <a:lstStyle/>
        <a:p>
          <a:endParaRPr lang="en-GB"/>
        </a:p>
      </dgm:t>
    </dgm:pt>
    <dgm:pt modelId="{7C4CB8F6-9D48-4ECC-ABD0-E907D6A4A294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7 Grammy Awards</a:t>
          </a:r>
        </a:p>
      </dgm:t>
    </dgm:pt>
    <dgm:pt modelId="{F81CCBBF-7046-4F9F-B738-9F2FCC95A755}" type="parTrans" cxnId="{E04237B4-8B23-43AE-BD0F-F0FB82C47AD6}">
      <dgm:prSet/>
      <dgm:spPr/>
      <dgm:t>
        <a:bodyPr/>
        <a:lstStyle/>
        <a:p>
          <a:endParaRPr lang="en-GB"/>
        </a:p>
      </dgm:t>
    </dgm:pt>
    <dgm:pt modelId="{AA99278E-C226-46DA-9788-9A6752A935CA}" type="sibTrans" cxnId="{E04237B4-8B23-43AE-BD0F-F0FB82C47AD6}">
      <dgm:prSet/>
      <dgm:spPr/>
      <dgm:t>
        <a:bodyPr/>
        <a:lstStyle/>
        <a:p>
          <a:endParaRPr lang="en-GB"/>
        </a:p>
      </dgm:t>
    </dgm:pt>
    <dgm:pt modelId="{A239FC9B-9F79-4AB8-B9E3-D6D76C7AF648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8 American Music Awards</a:t>
          </a:r>
        </a:p>
      </dgm:t>
    </dgm:pt>
    <dgm:pt modelId="{091561D8-B5D7-4BB9-B40E-20EE54C6827A}" type="parTrans" cxnId="{E93BE9C5-7F18-44AB-A882-0E2E2E8BD50D}">
      <dgm:prSet/>
      <dgm:spPr/>
      <dgm:t>
        <a:bodyPr/>
        <a:lstStyle/>
        <a:p>
          <a:endParaRPr lang="en-GB"/>
        </a:p>
      </dgm:t>
    </dgm:pt>
    <dgm:pt modelId="{5A8F2F49-266D-4C7B-92B7-F45A5D4F86D7}" type="sibTrans" cxnId="{E93BE9C5-7F18-44AB-A882-0E2E2E8BD50D}">
      <dgm:prSet/>
      <dgm:spPr/>
      <dgm:t>
        <a:bodyPr/>
        <a:lstStyle/>
        <a:p>
          <a:endParaRPr lang="en-GB"/>
        </a:p>
      </dgm:t>
    </dgm:pt>
    <dgm:pt modelId="{B4EAF436-6E45-4D21-BD7F-1E9DCC56039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12FD8951-BC64-426D-B0DA-5890DA039F03}" type="parTrans" cxnId="{C796FB4E-93F5-41F6-9588-2FC5CE9797AB}">
      <dgm:prSet/>
      <dgm:spPr/>
      <dgm:t>
        <a:bodyPr/>
        <a:lstStyle/>
        <a:p>
          <a:endParaRPr lang="en-GB"/>
        </a:p>
      </dgm:t>
    </dgm:pt>
    <dgm:pt modelId="{E6A18C1C-DEB8-4481-AB70-AA195638EDD2}" type="sibTrans" cxnId="{C796FB4E-93F5-41F6-9588-2FC5CE9797AB}">
      <dgm:prSet/>
      <dgm:spPr/>
      <dgm:t>
        <a:bodyPr/>
        <a:lstStyle/>
        <a:p>
          <a:endParaRPr lang="en-GB"/>
        </a:p>
      </dgm:t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3A53B851-C8B9-4744-8A95-3CF229FF5F48}" type="pres">
      <dgm:prSet presAssocID="{770CBA8C-5A63-4238-AB04-51CE04192FD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1F8711D-6976-4851-BF9E-640F42AC2DBB}" type="pres">
      <dgm:prSet presAssocID="{83C12380-9362-4AD0-AB1E-136578873E37}" presName="spacer" presStyleCnt="0"/>
      <dgm:spPr/>
    </dgm:pt>
    <dgm:pt modelId="{825A85BC-A3F1-4FFB-B439-BA7C53FCEF7E}" type="pres">
      <dgm:prSet presAssocID="{7C4CB8F6-9D48-4ECC-ABD0-E907D6A4A2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713A1FC-CAD0-47C1-97B8-7AD084315368}" type="pres">
      <dgm:prSet presAssocID="{AA99278E-C226-46DA-9788-9A6752A935CA}" presName="spacer" presStyleCnt="0"/>
      <dgm:spPr/>
    </dgm:pt>
    <dgm:pt modelId="{D82BE946-B6EB-49EC-8887-2AFF1AD0AD96}" type="pres">
      <dgm:prSet presAssocID="{A239FC9B-9F79-4AB8-B9E3-D6D76C7AF6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32B8CF6-377D-4356-B03A-AED57B8125A6}" type="pres">
      <dgm:prSet presAssocID="{5A8F2F49-266D-4C7B-92B7-F45A5D4F86D7}" presName="spacer" presStyleCnt="0"/>
      <dgm:spPr/>
    </dgm:pt>
    <dgm:pt modelId="{91C2EB1B-7A06-4701-B692-2E224074C7BB}" type="pres">
      <dgm:prSet presAssocID="{B4EAF436-6E45-4D21-BD7F-1E9DCC5603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796FB4E-93F5-41F6-9588-2FC5CE9797AB}" srcId="{6728A7A4-5E24-4098-8237-3CB6B87126A3}" destId="{B4EAF436-6E45-4D21-BD7F-1E9DCC560391}" srcOrd="3" destOrd="0" parTransId="{12FD8951-BC64-426D-B0DA-5890DA039F03}" sibTransId="{E6A18C1C-DEB8-4481-AB70-AA195638EDD2}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61744474-9C2F-49A1-B965-A17DE2AC743C}" type="presOf" srcId="{A239FC9B-9F79-4AB8-B9E3-D6D76C7AF648}" destId="{D82BE946-B6EB-49EC-8887-2AFF1AD0AD96}" srcOrd="0" destOrd="0" presId="urn:microsoft.com/office/officeart/2005/8/layout/vList2"/>
    <dgm:cxn modelId="{B6A34C75-CB2A-4171-87C2-CA14EFA8C47E}" srcId="{6728A7A4-5E24-4098-8237-3CB6B87126A3}" destId="{770CBA8C-5A63-4238-AB04-51CE04192FD3}" srcOrd="0" destOrd="0" parTransId="{1996DF82-1F1D-430B-89C5-A2DE7084141E}" sibTransId="{83C12380-9362-4AD0-AB1E-136578873E37}"/>
    <dgm:cxn modelId="{85E3769A-902D-4A54-B38B-4B2A7C4DD2DE}" type="presOf" srcId="{7C4CB8F6-9D48-4ECC-ABD0-E907D6A4A294}" destId="{825A85BC-A3F1-4FFB-B439-BA7C53FCEF7E}" srcOrd="0" destOrd="0" presId="urn:microsoft.com/office/officeart/2005/8/layout/vList2"/>
    <dgm:cxn modelId="{E04237B4-8B23-43AE-BD0F-F0FB82C47AD6}" srcId="{6728A7A4-5E24-4098-8237-3CB6B87126A3}" destId="{7C4CB8F6-9D48-4ECC-ABD0-E907D6A4A294}" srcOrd="1" destOrd="0" parTransId="{F81CCBBF-7046-4F9F-B738-9F2FCC95A755}" sibTransId="{AA99278E-C226-46DA-9788-9A6752A935CA}"/>
    <dgm:cxn modelId="{5DFD42BC-9C61-4460-A292-B063E6A5919E}" type="presOf" srcId="{770CBA8C-5A63-4238-AB04-51CE04192FD3}" destId="{3A53B851-C8B9-4744-8A95-3CF229FF5F48}" srcOrd="0" destOrd="0" presId="urn:microsoft.com/office/officeart/2005/8/layout/vList2"/>
    <dgm:cxn modelId="{E93BE9C5-7F18-44AB-A882-0E2E2E8BD50D}" srcId="{6728A7A4-5E24-4098-8237-3CB6B87126A3}" destId="{A239FC9B-9F79-4AB8-B9E3-D6D76C7AF648}" srcOrd="2" destOrd="0" parTransId="{091561D8-B5D7-4BB9-B40E-20EE54C6827A}" sibTransId="{5A8F2F49-266D-4C7B-92B7-F45A5D4F86D7}"/>
    <dgm:cxn modelId="{C9CDE5F8-82C7-407C-9502-E5F5BD689736}" type="presOf" srcId="{B4EAF436-6E45-4D21-BD7F-1E9DCC560391}" destId="{91C2EB1B-7A06-4701-B692-2E224074C7BB}" srcOrd="0" destOrd="0" presId="urn:microsoft.com/office/officeart/2005/8/layout/vList2"/>
    <dgm:cxn modelId="{5596E249-C60F-4546-A0B1-024DE0D6FCDD}" type="presParOf" srcId="{B7F49897-1E65-4535-A000-B82F43D69C12}" destId="{3A53B851-C8B9-4744-8A95-3CF229FF5F48}" srcOrd="0" destOrd="0" presId="urn:microsoft.com/office/officeart/2005/8/layout/vList2"/>
    <dgm:cxn modelId="{7FEB473A-6DA3-4C8E-8294-A832C40E857E}" type="presParOf" srcId="{B7F49897-1E65-4535-A000-B82F43D69C12}" destId="{B1F8711D-6976-4851-BF9E-640F42AC2DBB}" srcOrd="1" destOrd="0" presId="urn:microsoft.com/office/officeart/2005/8/layout/vList2"/>
    <dgm:cxn modelId="{4B9993F4-1184-428B-8F8F-7182DB3F3D27}" type="presParOf" srcId="{B7F49897-1E65-4535-A000-B82F43D69C12}" destId="{825A85BC-A3F1-4FFB-B439-BA7C53FCEF7E}" srcOrd="2" destOrd="0" presId="urn:microsoft.com/office/officeart/2005/8/layout/vList2"/>
    <dgm:cxn modelId="{F1D8FDD7-BEE2-4BC6-B092-38812EB4BF97}" type="presParOf" srcId="{B7F49897-1E65-4535-A000-B82F43D69C12}" destId="{A713A1FC-CAD0-47C1-97B8-7AD084315368}" srcOrd="3" destOrd="0" presId="urn:microsoft.com/office/officeart/2005/8/layout/vList2"/>
    <dgm:cxn modelId="{88B56462-AFC3-4A87-8A0B-37223DA4C51B}" type="presParOf" srcId="{B7F49897-1E65-4535-A000-B82F43D69C12}" destId="{D82BE946-B6EB-49EC-8887-2AFF1AD0AD96}" srcOrd="4" destOrd="0" presId="urn:microsoft.com/office/officeart/2005/8/layout/vList2"/>
    <dgm:cxn modelId="{96F11F94-EC13-4E98-A168-9E756FBC0D58}" type="presParOf" srcId="{B7F49897-1E65-4535-A000-B82F43D69C12}" destId="{732B8CF6-377D-4356-B03A-AED57B8125A6}" srcOrd="5" destOrd="0" presId="urn:microsoft.com/office/officeart/2005/8/layout/vList2"/>
    <dgm:cxn modelId="{43ABD5D9-3A49-449F-824C-09F87B851673}" type="presParOf" srcId="{B7F49897-1E65-4535-A000-B82F43D69C12}" destId="{91C2EB1B-7A06-4701-B692-2E224074C7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Olympic gymnast</a:t>
          </a:r>
        </a:p>
      </dgm:t>
    </dgm:pt>
    <dgm:pt modelId="{10D12AF7-AB33-4575-84DA-787D88A730D4}" type="parTrans" cxnId="{348AE8BF-3728-4AE5-8D3A-6A639DC15DF3}">
      <dgm:prSet/>
      <dgm:spPr/>
      <dgm:t>
        <a:bodyPr/>
        <a:lstStyle/>
        <a:p>
          <a:endParaRPr lang="en-GB"/>
        </a:p>
      </dgm:t>
    </dgm:pt>
    <dgm:pt modelId="{37A04509-3619-4650-981C-440758BDB218}" type="sibTrans" cxnId="{348AE8BF-3728-4AE5-8D3A-6A639DC15DF3}">
      <dgm:prSet/>
      <dgm:spPr/>
      <dgm:t>
        <a:bodyPr/>
        <a:lstStyle/>
        <a:p>
          <a:endParaRPr lang="en-GB"/>
        </a:p>
      </dgm:t>
    </dgm:pt>
    <dgm:pt modelId="{988686C2-9AC4-42F7-8C54-F593BED4B16F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Most decorated gymnast of all time</a:t>
          </a:r>
        </a:p>
      </dgm:t>
    </dgm:pt>
    <dgm:pt modelId="{37C75229-65E0-48F2-946D-61B2C0F0CF25}" type="parTrans" cxnId="{45AAD8A4-7D2D-458C-AECD-AD193435E082}">
      <dgm:prSet/>
      <dgm:spPr/>
      <dgm:t>
        <a:bodyPr/>
        <a:lstStyle/>
        <a:p>
          <a:endParaRPr lang="en-GB"/>
        </a:p>
      </dgm:t>
    </dgm:pt>
    <dgm:pt modelId="{02E5DCA1-C4B5-4642-8022-13DCEDA158E6}" type="sibTrans" cxnId="{45AAD8A4-7D2D-458C-AECD-AD193435E082}">
      <dgm:prSet/>
      <dgm:spPr/>
      <dgm:t>
        <a:bodyPr/>
        <a:lstStyle/>
        <a:p>
          <a:endParaRPr lang="en-GB"/>
        </a:p>
      </dgm:t>
    </dgm:pt>
    <dgm:pt modelId="{4EC0670C-8178-4A89-A8EF-70FE75EBE849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won 32 medals</a:t>
          </a:r>
        </a:p>
      </dgm:t>
    </dgm:pt>
    <dgm:pt modelId="{6CCE2D47-107E-41C4-917B-F17B65AC6EBA}" type="parTrans" cxnId="{DAA2B187-03AB-416A-86D5-7BE5E9A27C92}">
      <dgm:prSet/>
      <dgm:spPr/>
      <dgm:t>
        <a:bodyPr/>
        <a:lstStyle/>
        <a:p>
          <a:endParaRPr lang="en-GB"/>
        </a:p>
      </dgm:t>
    </dgm:pt>
    <dgm:pt modelId="{76317C16-B438-44BF-AA0F-4D1B125E6945}" type="sibTrans" cxnId="{DAA2B187-03AB-416A-86D5-7BE5E9A27C92}">
      <dgm:prSet/>
      <dgm:spPr/>
      <dgm:t>
        <a:bodyPr/>
        <a:lstStyle/>
        <a:p>
          <a:endParaRPr lang="en-GB"/>
        </a:p>
      </dgm:t>
    </dgm:pt>
    <dgm:pt modelId="{AB4C54F9-5B33-4721-A960-3BCBF01B46A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395EF7FA-4DCD-4524-BBDE-58279BA75853}" type="parTrans" cxnId="{4AE1FCED-188D-4741-AFD4-9CEB44611F33}">
      <dgm:prSet/>
      <dgm:spPr/>
      <dgm:t>
        <a:bodyPr/>
        <a:lstStyle/>
        <a:p>
          <a:endParaRPr lang="en-GB"/>
        </a:p>
      </dgm:t>
    </dgm:pt>
    <dgm:pt modelId="{E0843D87-FFA7-473B-9D11-5F904EBC911E}" type="sibTrans" cxnId="{4AE1FCED-188D-4741-AFD4-9CEB44611F33}">
      <dgm:prSet/>
      <dgm:spPr/>
      <dgm:t>
        <a:bodyPr/>
        <a:lstStyle/>
        <a:p>
          <a:endParaRPr lang="en-GB"/>
        </a:p>
      </dgm:t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E085A09B-B493-4892-A22D-32414B3548F5}" type="pres">
      <dgm:prSet presAssocID="{A0242BBD-4002-4B84-8D0D-1CBB6216DD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CF6EC73-75A2-4B83-8114-3BE72679A239}" type="pres">
      <dgm:prSet presAssocID="{37A04509-3619-4650-981C-440758BDB218}" presName="spacer" presStyleCnt="0"/>
      <dgm:spPr/>
    </dgm:pt>
    <dgm:pt modelId="{A0C2C620-0AF4-4E0A-A4B1-C96B4A9EF555}" type="pres">
      <dgm:prSet presAssocID="{988686C2-9AC4-42F7-8C54-F593BED4B1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8B8CBC-7D6C-4306-BF4E-C7F0EE59C90C}" type="pres">
      <dgm:prSet presAssocID="{02E5DCA1-C4B5-4642-8022-13DCEDA158E6}" presName="spacer" presStyleCnt="0"/>
      <dgm:spPr/>
    </dgm:pt>
    <dgm:pt modelId="{1C1A7C49-5AFF-4A2B-A277-7A43E05DC61E}" type="pres">
      <dgm:prSet presAssocID="{4EC0670C-8178-4A89-A8EF-70FE75EBE8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166E0C0-3438-4845-BA41-229EFFC0EF29}" type="pres">
      <dgm:prSet presAssocID="{76317C16-B438-44BF-AA0F-4D1B125E6945}" presName="spacer" presStyleCnt="0"/>
      <dgm:spPr/>
    </dgm:pt>
    <dgm:pt modelId="{E8BED338-94DC-4922-90F3-D6A305D5D725}" type="pres">
      <dgm:prSet presAssocID="{AB4C54F9-5B33-4721-A960-3BCBF01B46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DEFD737-6895-4E3D-B105-22001E1E61ED}" type="presOf" srcId="{4EC0670C-8178-4A89-A8EF-70FE75EBE849}" destId="{1C1A7C49-5AFF-4A2B-A277-7A43E05DC61E}" srcOrd="0" destOrd="0" presId="urn:microsoft.com/office/officeart/2005/8/layout/vList2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C954BA76-DAD9-46B4-A09D-58C3E71E353F}" type="presOf" srcId="{988686C2-9AC4-42F7-8C54-F593BED4B16F}" destId="{A0C2C620-0AF4-4E0A-A4B1-C96B4A9EF555}" srcOrd="0" destOrd="0" presId="urn:microsoft.com/office/officeart/2005/8/layout/vList2"/>
    <dgm:cxn modelId="{DAA2B187-03AB-416A-86D5-7BE5E9A27C92}" srcId="{6728A7A4-5E24-4098-8237-3CB6B87126A3}" destId="{4EC0670C-8178-4A89-A8EF-70FE75EBE849}" srcOrd="2" destOrd="0" parTransId="{6CCE2D47-107E-41C4-917B-F17B65AC6EBA}" sibTransId="{76317C16-B438-44BF-AA0F-4D1B125E6945}"/>
    <dgm:cxn modelId="{5D3EC587-BCFD-4012-B63A-4B8AF6E289EF}" type="presOf" srcId="{A0242BBD-4002-4B84-8D0D-1CBB6216DDEC}" destId="{E085A09B-B493-4892-A22D-32414B3548F5}" srcOrd="0" destOrd="0" presId="urn:microsoft.com/office/officeart/2005/8/layout/vList2"/>
    <dgm:cxn modelId="{45AAD8A4-7D2D-458C-AECD-AD193435E082}" srcId="{6728A7A4-5E24-4098-8237-3CB6B87126A3}" destId="{988686C2-9AC4-42F7-8C54-F593BED4B16F}" srcOrd="1" destOrd="0" parTransId="{37C75229-65E0-48F2-946D-61B2C0F0CF25}" sibTransId="{02E5DCA1-C4B5-4642-8022-13DCEDA158E6}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31EA8ADD-B126-4039-A177-78A068CD704A}" type="presOf" srcId="{AB4C54F9-5B33-4721-A960-3BCBF01B46A1}" destId="{E8BED338-94DC-4922-90F3-D6A305D5D725}" srcOrd="0" destOrd="0" presId="urn:microsoft.com/office/officeart/2005/8/layout/vList2"/>
    <dgm:cxn modelId="{4AE1FCED-188D-4741-AFD4-9CEB44611F33}" srcId="{6728A7A4-5E24-4098-8237-3CB6B87126A3}" destId="{AB4C54F9-5B33-4721-A960-3BCBF01B46A1}" srcOrd="3" destOrd="0" parTransId="{395EF7FA-4DCD-4524-BBDE-58279BA75853}" sibTransId="{E0843D87-FFA7-473B-9D11-5F904EBC911E}"/>
    <dgm:cxn modelId="{D4AC5707-6182-47C3-A0BA-8A86D80F367A}" type="presParOf" srcId="{B7F49897-1E65-4535-A000-B82F43D69C12}" destId="{E085A09B-B493-4892-A22D-32414B3548F5}" srcOrd="0" destOrd="0" presId="urn:microsoft.com/office/officeart/2005/8/layout/vList2"/>
    <dgm:cxn modelId="{E45759B0-6F8C-48C8-BD6D-997DCDD98E85}" type="presParOf" srcId="{B7F49897-1E65-4535-A000-B82F43D69C12}" destId="{9CF6EC73-75A2-4B83-8114-3BE72679A239}" srcOrd="1" destOrd="0" presId="urn:microsoft.com/office/officeart/2005/8/layout/vList2"/>
    <dgm:cxn modelId="{5004378C-3B77-4052-A017-3DFC1E1EC1E6}" type="presParOf" srcId="{B7F49897-1E65-4535-A000-B82F43D69C12}" destId="{A0C2C620-0AF4-4E0A-A4B1-C96B4A9EF555}" srcOrd="2" destOrd="0" presId="urn:microsoft.com/office/officeart/2005/8/layout/vList2"/>
    <dgm:cxn modelId="{0AC265CE-93E9-446F-A827-FBD9CCB84CBB}" type="presParOf" srcId="{B7F49897-1E65-4535-A000-B82F43D69C12}" destId="{9D8B8CBC-7D6C-4306-BF4E-C7F0EE59C90C}" srcOrd="3" destOrd="0" presId="urn:microsoft.com/office/officeart/2005/8/layout/vList2"/>
    <dgm:cxn modelId="{7246F5D2-A149-4EA0-B49D-B50A6D4F0750}" type="presParOf" srcId="{B7F49897-1E65-4535-A000-B82F43D69C12}" destId="{1C1A7C49-5AFF-4A2B-A277-7A43E05DC61E}" srcOrd="4" destOrd="0" presId="urn:microsoft.com/office/officeart/2005/8/layout/vList2"/>
    <dgm:cxn modelId="{193E772C-B268-4ABA-853F-19B2780F2286}" type="presParOf" srcId="{B7F49897-1E65-4535-A000-B82F43D69C12}" destId="{8166E0C0-3438-4845-BA41-229EFFC0EF29}" srcOrd="5" destOrd="0" presId="urn:microsoft.com/office/officeart/2005/8/layout/vList2"/>
    <dgm:cxn modelId="{40D0491F-4587-43A3-BE97-D035502E0188}" type="presParOf" srcId="{B7F49897-1E65-4535-A000-B82F43D69C12}" destId="{E8BED338-94DC-4922-90F3-D6A305D5D7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Olympic swimmer</a:t>
          </a:r>
        </a:p>
      </dgm:t>
    </dgm:pt>
    <dgm:pt modelId="{10D12AF7-AB33-4575-84DA-787D88A730D4}" type="parTrans" cxnId="{348AE8BF-3728-4AE5-8D3A-6A639DC15DF3}">
      <dgm:prSet/>
      <dgm:spPr/>
    </dgm:pt>
    <dgm:pt modelId="{37A04509-3619-4650-981C-440758BDB218}" type="sibTrans" cxnId="{348AE8BF-3728-4AE5-8D3A-6A639DC15DF3}">
      <dgm:prSet/>
      <dgm:spPr/>
    </dgm:pt>
    <dgm:pt modelId="{988686C2-9AC4-42F7-8C54-F593BED4B16F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Most successful Olympian of all time</a:t>
          </a:r>
        </a:p>
      </dgm:t>
    </dgm:pt>
    <dgm:pt modelId="{37C75229-65E0-48F2-946D-61B2C0F0CF25}" type="parTrans" cxnId="{45AAD8A4-7D2D-458C-AECD-AD193435E082}">
      <dgm:prSet/>
      <dgm:spPr/>
    </dgm:pt>
    <dgm:pt modelId="{02E5DCA1-C4B5-4642-8022-13DCEDA158E6}" type="sibTrans" cxnId="{45AAD8A4-7D2D-458C-AECD-AD193435E082}">
      <dgm:prSet/>
      <dgm:spPr/>
    </dgm:pt>
    <dgm:pt modelId="{4EC0670C-8178-4A89-A8EF-70FE75EBE849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23 gold medals</a:t>
          </a:r>
        </a:p>
      </dgm:t>
    </dgm:pt>
    <dgm:pt modelId="{6CCE2D47-107E-41C4-917B-F17B65AC6EBA}" type="parTrans" cxnId="{DAA2B187-03AB-416A-86D5-7BE5E9A27C92}">
      <dgm:prSet/>
      <dgm:spPr/>
    </dgm:pt>
    <dgm:pt modelId="{76317C16-B438-44BF-AA0F-4D1B125E6945}" type="sibTrans" cxnId="{DAA2B187-03AB-416A-86D5-7BE5E9A27C92}">
      <dgm:prSet/>
      <dgm:spPr/>
    </dgm:pt>
    <dgm:pt modelId="{AB4C54F9-5B33-4721-A960-3BCBF01B46A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395EF7FA-4DCD-4524-BBDE-58279BA75853}" type="parTrans" cxnId="{4AE1FCED-188D-4741-AFD4-9CEB44611F33}">
      <dgm:prSet/>
      <dgm:spPr/>
    </dgm:pt>
    <dgm:pt modelId="{E0843D87-FFA7-473B-9D11-5F904EBC911E}" type="sibTrans" cxnId="{4AE1FCED-188D-4741-AFD4-9CEB44611F33}">
      <dgm:prSet/>
      <dgm:spPr/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E085A09B-B493-4892-A22D-32414B3548F5}" type="pres">
      <dgm:prSet presAssocID="{A0242BBD-4002-4B84-8D0D-1CBB6216DD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CF6EC73-75A2-4B83-8114-3BE72679A239}" type="pres">
      <dgm:prSet presAssocID="{37A04509-3619-4650-981C-440758BDB218}" presName="spacer" presStyleCnt="0"/>
      <dgm:spPr/>
    </dgm:pt>
    <dgm:pt modelId="{A0C2C620-0AF4-4E0A-A4B1-C96B4A9EF555}" type="pres">
      <dgm:prSet presAssocID="{988686C2-9AC4-42F7-8C54-F593BED4B1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8B8CBC-7D6C-4306-BF4E-C7F0EE59C90C}" type="pres">
      <dgm:prSet presAssocID="{02E5DCA1-C4B5-4642-8022-13DCEDA158E6}" presName="spacer" presStyleCnt="0"/>
      <dgm:spPr/>
    </dgm:pt>
    <dgm:pt modelId="{1C1A7C49-5AFF-4A2B-A277-7A43E05DC61E}" type="pres">
      <dgm:prSet presAssocID="{4EC0670C-8178-4A89-A8EF-70FE75EBE8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166E0C0-3438-4845-BA41-229EFFC0EF29}" type="pres">
      <dgm:prSet presAssocID="{76317C16-B438-44BF-AA0F-4D1B125E6945}" presName="spacer" presStyleCnt="0"/>
      <dgm:spPr/>
    </dgm:pt>
    <dgm:pt modelId="{E8BED338-94DC-4922-90F3-D6A305D5D725}" type="pres">
      <dgm:prSet presAssocID="{AB4C54F9-5B33-4721-A960-3BCBF01B46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DEFD737-6895-4E3D-B105-22001E1E61ED}" type="presOf" srcId="{4EC0670C-8178-4A89-A8EF-70FE75EBE849}" destId="{1C1A7C49-5AFF-4A2B-A277-7A43E05DC61E}" srcOrd="0" destOrd="0" presId="urn:microsoft.com/office/officeart/2005/8/layout/vList2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C954BA76-DAD9-46B4-A09D-58C3E71E353F}" type="presOf" srcId="{988686C2-9AC4-42F7-8C54-F593BED4B16F}" destId="{A0C2C620-0AF4-4E0A-A4B1-C96B4A9EF555}" srcOrd="0" destOrd="0" presId="urn:microsoft.com/office/officeart/2005/8/layout/vList2"/>
    <dgm:cxn modelId="{DAA2B187-03AB-416A-86D5-7BE5E9A27C92}" srcId="{6728A7A4-5E24-4098-8237-3CB6B87126A3}" destId="{4EC0670C-8178-4A89-A8EF-70FE75EBE849}" srcOrd="2" destOrd="0" parTransId="{6CCE2D47-107E-41C4-917B-F17B65AC6EBA}" sibTransId="{76317C16-B438-44BF-AA0F-4D1B125E6945}"/>
    <dgm:cxn modelId="{5D3EC587-BCFD-4012-B63A-4B8AF6E289EF}" type="presOf" srcId="{A0242BBD-4002-4B84-8D0D-1CBB6216DDEC}" destId="{E085A09B-B493-4892-A22D-32414B3548F5}" srcOrd="0" destOrd="0" presId="urn:microsoft.com/office/officeart/2005/8/layout/vList2"/>
    <dgm:cxn modelId="{45AAD8A4-7D2D-458C-AECD-AD193435E082}" srcId="{6728A7A4-5E24-4098-8237-3CB6B87126A3}" destId="{988686C2-9AC4-42F7-8C54-F593BED4B16F}" srcOrd="1" destOrd="0" parTransId="{37C75229-65E0-48F2-946D-61B2C0F0CF25}" sibTransId="{02E5DCA1-C4B5-4642-8022-13DCEDA158E6}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31EA8ADD-B126-4039-A177-78A068CD704A}" type="presOf" srcId="{AB4C54F9-5B33-4721-A960-3BCBF01B46A1}" destId="{E8BED338-94DC-4922-90F3-D6A305D5D725}" srcOrd="0" destOrd="0" presId="urn:microsoft.com/office/officeart/2005/8/layout/vList2"/>
    <dgm:cxn modelId="{4AE1FCED-188D-4741-AFD4-9CEB44611F33}" srcId="{6728A7A4-5E24-4098-8237-3CB6B87126A3}" destId="{AB4C54F9-5B33-4721-A960-3BCBF01B46A1}" srcOrd="3" destOrd="0" parTransId="{395EF7FA-4DCD-4524-BBDE-58279BA75853}" sibTransId="{E0843D87-FFA7-473B-9D11-5F904EBC911E}"/>
    <dgm:cxn modelId="{D4AC5707-6182-47C3-A0BA-8A86D80F367A}" type="presParOf" srcId="{B7F49897-1E65-4535-A000-B82F43D69C12}" destId="{E085A09B-B493-4892-A22D-32414B3548F5}" srcOrd="0" destOrd="0" presId="urn:microsoft.com/office/officeart/2005/8/layout/vList2"/>
    <dgm:cxn modelId="{E45759B0-6F8C-48C8-BD6D-997DCDD98E85}" type="presParOf" srcId="{B7F49897-1E65-4535-A000-B82F43D69C12}" destId="{9CF6EC73-75A2-4B83-8114-3BE72679A239}" srcOrd="1" destOrd="0" presId="urn:microsoft.com/office/officeart/2005/8/layout/vList2"/>
    <dgm:cxn modelId="{5004378C-3B77-4052-A017-3DFC1E1EC1E6}" type="presParOf" srcId="{B7F49897-1E65-4535-A000-B82F43D69C12}" destId="{A0C2C620-0AF4-4E0A-A4B1-C96B4A9EF555}" srcOrd="2" destOrd="0" presId="urn:microsoft.com/office/officeart/2005/8/layout/vList2"/>
    <dgm:cxn modelId="{0AC265CE-93E9-446F-A827-FBD9CCB84CBB}" type="presParOf" srcId="{B7F49897-1E65-4535-A000-B82F43D69C12}" destId="{9D8B8CBC-7D6C-4306-BF4E-C7F0EE59C90C}" srcOrd="3" destOrd="0" presId="urn:microsoft.com/office/officeart/2005/8/layout/vList2"/>
    <dgm:cxn modelId="{7246F5D2-A149-4EA0-B49D-B50A6D4F0750}" type="presParOf" srcId="{B7F49897-1E65-4535-A000-B82F43D69C12}" destId="{1C1A7C49-5AFF-4A2B-A277-7A43E05DC61E}" srcOrd="4" destOrd="0" presId="urn:microsoft.com/office/officeart/2005/8/layout/vList2"/>
    <dgm:cxn modelId="{193E772C-B268-4ABA-853F-19B2780F2286}" type="presParOf" srcId="{B7F49897-1E65-4535-A000-B82F43D69C12}" destId="{8166E0C0-3438-4845-BA41-229EFFC0EF29}" srcOrd="5" destOrd="0" presId="urn:microsoft.com/office/officeart/2005/8/layout/vList2"/>
    <dgm:cxn modelId="{40D0491F-4587-43A3-BE97-D035502E0188}" type="presParOf" srcId="{B7F49897-1E65-4535-A000-B82F43D69C12}" destId="{E8BED338-94DC-4922-90F3-D6A305D5D7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A9648D-701E-4948-BC09-A004633E09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One of the most successful business-people</a:t>
          </a:r>
        </a:p>
      </dgm:t>
    </dgm:pt>
    <dgm:pt modelId="{C01E3D34-9450-42F5-9AF2-0B5540AF75DA}" type="parTrans" cxnId="{FB81F67C-BCC6-45B4-8EB3-F748CCA4416D}">
      <dgm:prSet/>
      <dgm:spPr/>
    </dgm:pt>
    <dgm:pt modelId="{C717B188-801A-40E1-A976-EB65EDCC6AE8}" type="sibTrans" cxnId="{FB81F67C-BCC6-45B4-8EB3-F748CCA4416D}">
      <dgm:prSet/>
      <dgm:spPr/>
    </dgm:pt>
    <dgm:pt modelId="{4B5BE48F-B1D5-44CA-90D0-3463E41FCA79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Owns very big businesses</a:t>
          </a:r>
        </a:p>
      </dgm:t>
    </dgm:pt>
    <dgm:pt modelId="{E5F6CFD9-ABFB-448A-ACA4-E7788008256A}" type="parTrans" cxnId="{E163A3AD-EE8C-4A14-9F93-59FAA2560B84}">
      <dgm:prSet/>
      <dgm:spPr/>
    </dgm:pt>
    <dgm:pt modelId="{6797E334-FA81-468F-9549-8AE6898E7C6A}" type="sibTrans" cxnId="{E163A3AD-EE8C-4A14-9F93-59FAA2560B84}">
      <dgm:prSet/>
      <dgm:spPr/>
    </dgm:pt>
    <dgm:pt modelId="{770CBA8C-5A63-4238-AB04-51CE04192FD3}">
      <dgm:prSet phldr="0"/>
      <dgm:spPr/>
      <dgm:t>
        <a:bodyPr/>
        <a:lstStyle/>
        <a:p>
          <a:r>
            <a:rPr lang="en-GB" dirty="0">
              <a:latin typeface="Avenir LT Std 35 Light" panose="020B0402020203020204" pitchFamily="34" charset="0"/>
            </a:rPr>
            <a:t>Has Dyslexia</a:t>
          </a:r>
        </a:p>
      </dgm:t>
    </dgm:pt>
    <dgm:pt modelId="{1996DF82-1F1D-430B-89C5-A2DE7084141E}" type="parTrans" cxnId="{B6A34C75-CB2A-4171-87C2-CA14EFA8C47E}">
      <dgm:prSet/>
      <dgm:spPr/>
    </dgm:pt>
    <dgm:pt modelId="{83C12380-9362-4AD0-AB1E-136578873E37}" type="sibTrans" cxnId="{B6A34C75-CB2A-4171-87C2-CA14EFA8C47E}">
      <dgm:prSet/>
      <dgm:spPr/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49D213E1-C537-4CF8-9E94-258BFC1B07C0}" type="pres">
      <dgm:prSet presAssocID="{23A9648D-701E-4948-BC09-A004633E09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735790A-D874-4FC6-834A-1EE02826F1C8}" type="pres">
      <dgm:prSet presAssocID="{C717B188-801A-40E1-A976-EB65EDCC6AE8}" presName="spacer" presStyleCnt="0"/>
      <dgm:spPr/>
    </dgm:pt>
    <dgm:pt modelId="{51BD40E6-167E-4235-BBAA-A4B0C5803B41}" type="pres">
      <dgm:prSet presAssocID="{4B5BE48F-B1D5-44CA-90D0-3463E41FCA7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2C5C855-52D6-4B05-8640-1E37C78F9CCE}" type="pres">
      <dgm:prSet presAssocID="{6797E334-FA81-468F-9549-8AE6898E7C6A}" presName="spacer" presStyleCnt="0"/>
      <dgm:spPr/>
    </dgm:pt>
    <dgm:pt modelId="{3A53B851-C8B9-4744-8A95-3CF229FF5F48}" type="pres">
      <dgm:prSet presAssocID="{770CBA8C-5A63-4238-AB04-51CE04192FD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B6A34C75-CB2A-4171-87C2-CA14EFA8C47E}" srcId="{6728A7A4-5E24-4098-8237-3CB6B87126A3}" destId="{770CBA8C-5A63-4238-AB04-51CE04192FD3}" srcOrd="2" destOrd="0" parTransId="{1996DF82-1F1D-430B-89C5-A2DE7084141E}" sibTransId="{83C12380-9362-4AD0-AB1E-136578873E37}"/>
    <dgm:cxn modelId="{FB81F67C-BCC6-45B4-8EB3-F748CCA4416D}" srcId="{6728A7A4-5E24-4098-8237-3CB6B87126A3}" destId="{23A9648D-701E-4948-BC09-A004633E09EC}" srcOrd="0" destOrd="0" parTransId="{C01E3D34-9450-42F5-9AF2-0B5540AF75DA}" sibTransId="{C717B188-801A-40E1-A976-EB65EDCC6AE8}"/>
    <dgm:cxn modelId="{071C237F-872C-4BD9-9D44-752466E22B5F}" type="presOf" srcId="{4B5BE48F-B1D5-44CA-90D0-3463E41FCA79}" destId="{51BD40E6-167E-4235-BBAA-A4B0C5803B41}" srcOrd="0" destOrd="0" presId="urn:microsoft.com/office/officeart/2005/8/layout/vList2"/>
    <dgm:cxn modelId="{E163A3AD-EE8C-4A14-9F93-59FAA2560B84}" srcId="{6728A7A4-5E24-4098-8237-3CB6B87126A3}" destId="{4B5BE48F-B1D5-44CA-90D0-3463E41FCA79}" srcOrd="1" destOrd="0" parTransId="{E5F6CFD9-ABFB-448A-ACA4-E7788008256A}" sibTransId="{6797E334-FA81-468F-9549-8AE6898E7C6A}"/>
    <dgm:cxn modelId="{F15633B8-8C40-4918-BA88-C0F11CF4A297}" type="presOf" srcId="{770CBA8C-5A63-4238-AB04-51CE04192FD3}" destId="{3A53B851-C8B9-4744-8A95-3CF229FF5F48}" srcOrd="0" destOrd="0" presId="urn:microsoft.com/office/officeart/2005/8/layout/vList2"/>
    <dgm:cxn modelId="{DCCAE7C5-FC2C-461D-8FAC-CA2643B5CB40}" type="presOf" srcId="{23A9648D-701E-4948-BC09-A004633E09EC}" destId="{49D213E1-C537-4CF8-9E94-258BFC1B07C0}" srcOrd="0" destOrd="0" presId="urn:microsoft.com/office/officeart/2005/8/layout/vList2"/>
    <dgm:cxn modelId="{132E175E-4B49-4CFF-9027-FD96E83C534F}" type="presParOf" srcId="{B7F49897-1E65-4535-A000-B82F43D69C12}" destId="{49D213E1-C537-4CF8-9E94-258BFC1B07C0}" srcOrd="0" destOrd="0" presId="urn:microsoft.com/office/officeart/2005/8/layout/vList2"/>
    <dgm:cxn modelId="{D9B89017-814C-484D-9930-B482195991BF}" type="presParOf" srcId="{B7F49897-1E65-4535-A000-B82F43D69C12}" destId="{A735790A-D874-4FC6-834A-1EE02826F1C8}" srcOrd="1" destOrd="0" presId="urn:microsoft.com/office/officeart/2005/8/layout/vList2"/>
    <dgm:cxn modelId="{A96A32B4-A801-4A6E-BC07-2DE41F06341A}" type="presParOf" srcId="{B7F49897-1E65-4535-A000-B82F43D69C12}" destId="{51BD40E6-167E-4235-BBAA-A4B0C5803B41}" srcOrd="2" destOrd="0" presId="urn:microsoft.com/office/officeart/2005/8/layout/vList2"/>
    <dgm:cxn modelId="{F3D747E4-3543-4746-88CD-90B8E221F7E3}" type="presParOf" srcId="{B7F49897-1E65-4535-A000-B82F43D69C12}" destId="{B2C5C855-52D6-4B05-8640-1E37C78F9CCE}" srcOrd="3" destOrd="0" presId="urn:microsoft.com/office/officeart/2005/8/layout/vList2"/>
    <dgm:cxn modelId="{CE1768F6-E91A-4BB0-84FF-4B723210FBF7}" type="presParOf" srcId="{B7F49897-1E65-4535-A000-B82F43D69C12}" destId="{3A53B851-C8B9-4744-8A95-3CF229FF5F4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4069E-FC0B-4BA9-B25B-3EB17D6263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8DC229C3-4F64-4CC9-BE23-871B6F80BF2A}">
      <dgm:prSet phldrT="[Text]" phldr="0"/>
      <dgm:spPr/>
      <dgm:t>
        <a:bodyPr/>
        <a:lstStyle/>
        <a:p>
          <a:pPr rtl="0"/>
          <a:r>
            <a:rPr lang="en-GB" dirty="0">
              <a:latin typeface="Avenir LT Std 65 Medium" panose="020B0803020203020204" pitchFamily="34" charset="0"/>
            </a:rPr>
            <a:t>Just a different way for the brain to work</a:t>
          </a:r>
        </a:p>
      </dgm:t>
    </dgm:pt>
    <dgm:pt modelId="{4F27BD8B-FCD8-4E50-A9CF-72C63F3EDBEE}" type="parTrans" cxnId="{C672A29E-3BB9-471D-BA89-5B872803F415}">
      <dgm:prSet/>
      <dgm:spPr/>
      <dgm:t>
        <a:bodyPr/>
        <a:lstStyle/>
        <a:p>
          <a:endParaRPr lang="en-GB"/>
        </a:p>
      </dgm:t>
    </dgm:pt>
    <dgm:pt modelId="{E3922667-EFE5-4460-9EBF-EAC61CAB279F}" type="sibTrans" cxnId="{C672A29E-3BB9-471D-BA89-5B872803F415}">
      <dgm:prSet/>
      <dgm:spPr/>
      <dgm:t>
        <a:bodyPr/>
        <a:lstStyle/>
        <a:p>
          <a:endParaRPr lang="en-GB"/>
        </a:p>
      </dgm:t>
    </dgm:pt>
    <dgm:pt modelId="{ED8BB7E6-7E35-435C-AE02-F238537D5B83}" type="pres">
      <dgm:prSet presAssocID="{5F14069E-FC0B-4BA9-B25B-3EB17D626385}" presName="linear" presStyleCnt="0">
        <dgm:presLayoutVars>
          <dgm:animLvl val="lvl"/>
          <dgm:resizeHandles val="exact"/>
        </dgm:presLayoutVars>
      </dgm:prSet>
      <dgm:spPr/>
    </dgm:pt>
    <dgm:pt modelId="{15FAC3C1-FDE2-474E-9F20-54979D3F1D8A}" type="pres">
      <dgm:prSet presAssocID="{8DC229C3-4F64-4CC9-BE23-871B6F80BF2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72A29E-3BB9-471D-BA89-5B872803F415}" srcId="{5F14069E-FC0B-4BA9-B25B-3EB17D626385}" destId="{8DC229C3-4F64-4CC9-BE23-871B6F80BF2A}" srcOrd="0" destOrd="0" parTransId="{4F27BD8B-FCD8-4E50-A9CF-72C63F3EDBEE}" sibTransId="{E3922667-EFE5-4460-9EBF-EAC61CAB279F}"/>
    <dgm:cxn modelId="{61DCBEAE-C078-413C-88CA-7A861FB52BE4}" type="presOf" srcId="{5F14069E-FC0B-4BA9-B25B-3EB17D626385}" destId="{ED8BB7E6-7E35-435C-AE02-F238537D5B83}" srcOrd="0" destOrd="0" presId="urn:microsoft.com/office/officeart/2005/8/layout/vList2"/>
    <dgm:cxn modelId="{964499DD-5AD8-487A-8A6E-F63C6C56E2C3}" type="presOf" srcId="{8DC229C3-4F64-4CC9-BE23-871B6F80BF2A}" destId="{15FAC3C1-FDE2-474E-9F20-54979D3F1D8A}" srcOrd="0" destOrd="0" presId="urn:microsoft.com/office/officeart/2005/8/layout/vList2"/>
    <dgm:cxn modelId="{6D484CCA-4912-4E26-8B81-F54DA64294C2}" type="presParOf" srcId="{ED8BB7E6-7E35-435C-AE02-F238537D5B83}" destId="{15FAC3C1-FDE2-474E-9F20-54979D3F1D8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7E8EA2-2473-4ECB-B833-D19A1B9C466A}" type="doc">
      <dgm:prSet loTypeId="urn:diagrams.loki3.com/TabbedArc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AD26AF-B71A-42B6-8D2D-FA95C5CA89A7}">
      <dgm:prSet/>
      <dgm:spPr>
        <a:solidFill>
          <a:srgbClr val="0070C0"/>
        </a:solidFill>
      </dgm:spPr>
      <dgm:t>
        <a:bodyPr/>
        <a:lstStyle/>
        <a:p>
          <a:r>
            <a:rPr lang="en-US" b="0" i="0" dirty="0">
              <a:latin typeface="Avenir LT Std 35 Light" panose="020B0402020203020204" pitchFamily="34" charset="0"/>
            </a:rPr>
            <a:t>ADHD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0448B878-4FC2-49B6-9E02-798CC28561A7}" type="parTrans" cxnId="{CF8D488F-1775-4B75-92A5-A28C93A0D5BD}">
      <dgm:prSet/>
      <dgm:spPr/>
      <dgm:t>
        <a:bodyPr/>
        <a:lstStyle/>
        <a:p>
          <a:endParaRPr lang="en-GB"/>
        </a:p>
      </dgm:t>
    </dgm:pt>
    <dgm:pt modelId="{AE2A4451-018E-4C35-88AE-57EEA43DF7EB}" type="sibTrans" cxnId="{CF8D488F-1775-4B75-92A5-A28C93A0D5BD}">
      <dgm:prSet/>
      <dgm:spPr/>
      <dgm:t>
        <a:bodyPr/>
        <a:lstStyle/>
        <a:p>
          <a:endParaRPr lang="en-GB"/>
        </a:p>
      </dgm:t>
    </dgm:pt>
    <dgm:pt modelId="{BE8F871A-3F17-41F9-97E8-E13B1A8900F8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Autism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340CCE7A-5546-416D-A863-C7B4BC1B4F99}" type="parTrans" cxnId="{31E92B0D-9935-47FB-A894-D028C29C0F8E}">
      <dgm:prSet/>
      <dgm:spPr/>
      <dgm:t>
        <a:bodyPr/>
        <a:lstStyle/>
        <a:p>
          <a:endParaRPr lang="en-GB"/>
        </a:p>
      </dgm:t>
    </dgm:pt>
    <dgm:pt modelId="{398F24C9-216E-4BE0-BE7D-E16B2DFBC8F6}" type="sibTrans" cxnId="{31E92B0D-9935-47FB-A894-D028C29C0F8E}">
      <dgm:prSet/>
      <dgm:spPr/>
      <dgm:t>
        <a:bodyPr/>
        <a:lstStyle/>
        <a:p>
          <a:endParaRPr lang="en-GB"/>
        </a:p>
      </dgm:t>
    </dgm:pt>
    <dgm:pt modelId="{035B1157-9379-4C16-ADC5-FE4B2AD4A0A6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Dyslexia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131DBB3C-008E-4C80-975B-4BA2840B2D86}" type="parTrans" cxnId="{6DBDC7FB-493F-4ABE-AAA3-414B5CC9EC4B}">
      <dgm:prSet/>
      <dgm:spPr/>
      <dgm:t>
        <a:bodyPr/>
        <a:lstStyle/>
        <a:p>
          <a:endParaRPr lang="en-GB"/>
        </a:p>
      </dgm:t>
    </dgm:pt>
    <dgm:pt modelId="{21590BCC-683E-423C-B164-2A762A435783}" type="sibTrans" cxnId="{6DBDC7FB-493F-4ABE-AAA3-414B5CC9EC4B}">
      <dgm:prSet/>
      <dgm:spPr/>
      <dgm:t>
        <a:bodyPr/>
        <a:lstStyle/>
        <a:p>
          <a:endParaRPr lang="en-GB"/>
        </a:p>
      </dgm:t>
    </dgm:pt>
    <dgm:pt modelId="{7D2F1DCA-DD24-4BFA-AB70-7F6DD888E30D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Dyspraxia/DCD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3782EBC5-8615-4B7D-A1A1-3B826E6727BF}" type="parTrans" cxnId="{4ECBAA1C-AA6B-4836-B5E6-9FCDC8A64C8C}">
      <dgm:prSet/>
      <dgm:spPr/>
      <dgm:t>
        <a:bodyPr/>
        <a:lstStyle/>
        <a:p>
          <a:endParaRPr lang="en-GB"/>
        </a:p>
      </dgm:t>
    </dgm:pt>
    <dgm:pt modelId="{75E981E6-352C-4289-8544-BA1CD67C284B}" type="sibTrans" cxnId="{4ECBAA1C-AA6B-4836-B5E6-9FCDC8A64C8C}">
      <dgm:prSet/>
      <dgm:spPr/>
      <dgm:t>
        <a:bodyPr/>
        <a:lstStyle/>
        <a:p>
          <a:endParaRPr lang="en-GB"/>
        </a:p>
      </dgm:t>
    </dgm:pt>
    <dgm:pt modelId="{F8FF42DF-8335-4248-A167-FBBFF627C5CD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Dyscalculia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E68720AC-B88C-41AB-8C7E-9FB9EB275FB9}" type="parTrans" cxnId="{0D25A0DA-7FEC-4648-8832-6DB7EB120417}">
      <dgm:prSet/>
      <dgm:spPr/>
      <dgm:t>
        <a:bodyPr/>
        <a:lstStyle/>
        <a:p>
          <a:endParaRPr lang="en-GB"/>
        </a:p>
      </dgm:t>
    </dgm:pt>
    <dgm:pt modelId="{3160AA37-E685-496D-A8D6-2A649098BA46}" type="sibTrans" cxnId="{0D25A0DA-7FEC-4648-8832-6DB7EB120417}">
      <dgm:prSet/>
      <dgm:spPr/>
      <dgm:t>
        <a:bodyPr/>
        <a:lstStyle/>
        <a:p>
          <a:endParaRPr lang="en-GB"/>
        </a:p>
      </dgm:t>
    </dgm:pt>
    <dgm:pt modelId="{ADC3EF8E-B891-4D49-BAFB-F57EBBE7B952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Dysgraphia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BC87931D-D9C4-4F01-BABB-00843599A5C0}" type="parTrans" cxnId="{B7C54CBD-DA00-479A-9B2E-C21FBF1C1542}">
      <dgm:prSet/>
      <dgm:spPr/>
      <dgm:t>
        <a:bodyPr/>
        <a:lstStyle/>
        <a:p>
          <a:endParaRPr lang="en-GB"/>
        </a:p>
      </dgm:t>
    </dgm:pt>
    <dgm:pt modelId="{96B014CF-6225-4F7E-BB85-F287CF53A201}" type="sibTrans" cxnId="{B7C54CBD-DA00-479A-9B2E-C21FBF1C1542}">
      <dgm:prSet/>
      <dgm:spPr/>
      <dgm:t>
        <a:bodyPr/>
        <a:lstStyle/>
        <a:p>
          <a:endParaRPr lang="en-GB"/>
        </a:p>
      </dgm:t>
    </dgm:pt>
    <dgm:pt modelId="{48EAE4B3-63AA-4871-8432-B56F8DFAC376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Tourette’s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9C3B457C-D95E-4E19-A385-B60E03B1B41A}" type="parTrans" cxnId="{520139E2-5B2C-4056-ADC6-FE1355A12EE4}">
      <dgm:prSet/>
      <dgm:spPr/>
      <dgm:t>
        <a:bodyPr/>
        <a:lstStyle/>
        <a:p>
          <a:endParaRPr lang="en-GB"/>
        </a:p>
      </dgm:t>
    </dgm:pt>
    <dgm:pt modelId="{72C0D749-DECD-46EB-B803-1BC9E8408136}" type="sibTrans" cxnId="{520139E2-5B2C-4056-ADC6-FE1355A12EE4}">
      <dgm:prSet/>
      <dgm:spPr/>
      <dgm:t>
        <a:bodyPr/>
        <a:lstStyle/>
        <a:p>
          <a:endParaRPr lang="en-GB"/>
        </a:p>
      </dgm:t>
    </dgm:pt>
    <dgm:pt modelId="{D987B1B8-CAB0-4CB6-8CCC-D85901183C96}" type="pres">
      <dgm:prSet presAssocID="{487E8EA2-2473-4ECB-B833-D19A1B9C466A}" presName="Name0" presStyleCnt="0">
        <dgm:presLayoutVars>
          <dgm:dir/>
          <dgm:resizeHandles val="exact"/>
        </dgm:presLayoutVars>
      </dgm:prSet>
      <dgm:spPr/>
    </dgm:pt>
    <dgm:pt modelId="{71330C8B-451D-41A4-BA40-4B8992840739}" type="pres">
      <dgm:prSet presAssocID="{8CAD26AF-B71A-42B6-8D2D-FA95C5CA89A7}" presName="twoplus" presStyleLbl="node1" presStyleIdx="0" presStyleCnt="7">
        <dgm:presLayoutVars>
          <dgm:bulletEnabled val="1"/>
        </dgm:presLayoutVars>
      </dgm:prSet>
      <dgm:spPr/>
    </dgm:pt>
    <dgm:pt modelId="{050602F5-6010-4719-9649-181495C102DA}" type="pres">
      <dgm:prSet presAssocID="{BE8F871A-3F17-41F9-97E8-E13B1A8900F8}" presName="twoplus" presStyleLbl="node1" presStyleIdx="1" presStyleCnt="7">
        <dgm:presLayoutVars>
          <dgm:bulletEnabled val="1"/>
        </dgm:presLayoutVars>
      </dgm:prSet>
      <dgm:spPr/>
    </dgm:pt>
    <dgm:pt modelId="{17A40FDE-B439-4E46-A172-FBE26D5B29C9}" type="pres">
      <dgm:prSet presAssocID="{035B1157-9379-4C16-ADC5-FE4B2AD4A0A6}" presName="twoplus" presStyleLbl="node1" presStyleIdx="2" presStyleCnt="7">
        <dgm:presLayoutVars>
          <dgm:bulletEnabled val="1"/>
        </dgm:presLayoutVars>
      </dgm:prSet>
      <dgm:spPr/>
    </dgm:pt>
    <dgm:pt modelId="{5DE22EF4-0D3E-4D8B-B683-E5C6B1C25133}" type="pres">
      <dgm:prSet presAssocID="{7D2F1DCA-DD24-4BFA-AB70-7F6DD888E30D}" presName="twoplus" presStyleLbl="node1" presStyleIdx="3" presStyleCnt="7" custRadScaleRad="100392">
        <dgm:presLayoutVars>
          <dgm:bulletEnabled val="1"/>
        </dgm:presLayoutVars>
      </dgm:prSet>
      <dgm:spPr/>
    </dgm:pt>
    <dgm:pt modelId="{BCE566F7-A81A-471B-BEFF-9EFE2C7CECAE}" type="pres">
      <dgm:prSet presAssocID="{F8FF42DF-8335-4248-A167-FBBFF627C5CD}" presName="twoplus" presStyleLbl="node1" presStyleIdx="4" presStyleCnt="7">
        <dgm:presLayoutVars>
          <dgm:bulletEnabled val="1"/>
        </dgm:presLayoutVars>
      </dgm:prSet>
      <dgm:spPr/>
    </dgm:pt>
    <dgm:pt modelId="{941D9D93-8818-4529-838F-14186A634A1E}" type="pres">
      <dgm:prSet presAssocID="{ADC3EF8E-B891-4D49-BAFB-F57EBBE7B952}" presName="twoplus" presStyleLbl="node1" presStyleIdx="5" presStyleCnt="7">
        <dgm:presLayoutVars>
          <dgm:bulletEnabled val="1"/>
        </dgm:presLayoutVars>
      </dgm:prSet>
      <dgm:spPr/>
    </dgm:pt>
    <dgm:pt modelId="{5F545A80-EB38-4676-B3DC-034FABEFBB5D}" type="pres">
      <dgm:prSet presAssocID="{48EAE4B3-63AA-4871-8432-B56F8DFAC376}" presName="twoplus" presStyleLbl="node1" presStyleIdx="6" presStyleCnt="7" custRadScaleRad="99832" custRadScaleInc="-108">
        <dgm:presLayoutVars>
          <dgm:bulletEnabled val="1"/>
        </dgm:presLayoutVars>
      </dgm:prSet>
      <dgm:spPr/>
    </dgm:pt>
  </dgm:ptLst>
  <dgm:cxnLst>
    <dgm:cxn modelId="{31E92B0D-9935-47FB-A894-D028C29C0F8E}" srcId="{487E8EA2-2473-4ECB-B833-D19A1B9C466A}" destId="{BE8F871A-3F17-41F9-97E8-E13B1A8900F8}" srcOrd="1" destOrd="0" parTransId="{340CCE7A-5546-416D-A863-C7B4BC1B4F99}" sibTransId="{398F24C9-216E-4BE0-BE7D-E16B2DFBC8F6}"/>
    <dgm:cxn modelId="{BDB4D514-9207-440B-AF2A-C766065CE23E}" type="presOf" srcId="{BE8F871A-3F17-41F9-97E8-E13B1A8900F8}" destId="{050602F5-6010-4719-9649-181495C102DA}" srcOrd="0" destOrd="0" presId="urn:diagrams.loki3.com/TabbedArc+Icon"/>
    <dgm:cxn modelId="{9CE32F16-0DFF-4565-A7A1-8A5805DE09DC}" type="presOf" srcId="{487E8EA2-2473-4ECB-B833-D19A1B9C466A}" destId="{D987B1B8-CAB0-4CB6-8CCC-D85901183C96}" srcOrd="0" destOrd="0" presId="urn:diagrams.loki3.com/TabbedArc+Icon"/>
    <dgm:cxn modelId="{4ECBAA1C-AA6B-4836-B5E6-9FCDC8A64C8C}" srcId="{487E8EA2-2473-4ECB-B833-D19A1B9C466A}" destId="{7D2F1DCA-DD24-4BFA-AB70-7F6DD888E30D}" srcOrd="3" destOrd="0" parTransId="{3782EBC5-8615-4B7D-A1A1-3B826E6727BF}" sibTransId="{75E981E6-352C-4289-8544-BA1CD67C284B}"/>
    <dgm:cxn modelId="{2A6E7837-CB46-462B-81C9-6762AB39FF8B}" type="presOf" srcId="{ADC3EF8E-B891-4D49-BAFB-F57EBBE7B952}" destId="{941D9D93-8818-4529-838F-14186A634A1E}" srcOrd="0" destOrd="0" presId="urn:diagrams.loki3.com/TabbedArc+Icon"/>
    <dgm:cxn modelId="{252E7667-3C8F-4C8F-8069-B0176CAC9BF0}" type="presOf" srcId="{035B1157-9379-4C16-ADC5-FE4B2AD4A0A6}" destId="{17A40FDE-B439-4E46-A172-FBE26D5B29C9}" srcOrd="0" destOrd="0" presId="urn:diagrams.loki3.com/TabbedArc+Icon"/>
    <dgm:cxn modelId="{574FE559-D7EB-4ACC-A6F3-32C06E02A174}" type="presOf" srcId="{48EAE4B3-63AA-4871-8432-B56F8DFAC376}" destId="{5F545A80-EB38-4676-B3DC-034FABEFBB5D}" srcOrd="0" destOrd="0" presId="urn:diagrams.loki3.com/TabbedArc+Icon"/>
    <dgm:cxn modelId="{CF8D488F-1775-4B75-92A5-A28C93A0D5BD}" srcId="{487E8EA2-2473-4ECB-B833-D19A1B9C466A}" destId="{8CAD26AF-B71A-42B6-8D2D-FA95C5CA89A7}" srcOrd="0" destOrd="0" parTransId="{0448B878-4FC2-49B6-9E02-798CC28561A7}" sibTransId="{AE2A4451-018E-4C35-88AE-57EEA43DF7EB}"/>
    <dgm:cxn modelId="{67224F90-84CC-46A0-9DF2-8EAFB6057043}" type="presOf" srcId="{F8FF42DF-8335-4248-A167-FBBFF627C5CD}" destId="{BCE566F7-A81A-471B-BEFF-9EFE2C7CECAE}" srcOrd="0" destOrd="0" presId="urn:diagrams.loki3.com/TabbedArc+Icon"/>
    <dgm:cxn modelId="{95D27DB0-4AA2-4A62-972F-74B0C12F5F9C}" type="presOf" srcId="{8CAD26AF-B71A-42B6-8D2D-FA95C5CA89A7}" destId="{71330C8B-451D-41A4-BA40-4B8992840739}" srcOrd="0" destOrd="0" presId="urn:diagrams.loki3.com/TabbedArc+Icon"/>
    <dgm:cxn modelId="{B7C54CBD-DA00-479A-9B2E-C21FBF1C1542}" srcId="{487E8EA2-2473-4ECB-B833-D19A1B9C466A}" destId="{ADC3EF8E-B891-4D49-BAFB-F57EBBE7B952}" srcOrd="5" destOrd="0" parTransId="{BC87931D-D9C4-4F01-BABB-00843599A5C0}" sibTransId="{96B014CF-6225-4F7E-BB85-F287CF53A201}"/>
    <dgm:cxn modelId="{910D1DCD-C838-48A2-92B4-60D5930771ED}" type="presOf" srcId="{7D2F1DCA-DD24-4BFA-AB70-7F6DD888E30D}" destId="{5DE22EF4-0D3E-4D8B-B683-E5C6B1C25133}" srcOrd="0" destOrd="0" presId="urn:diagrams.loki3.com/TabbedArc+Icon"/>
    <dgm:cxn modelId="{0D25A0DA-7FEC-4648-8832-6DB7EB120417}" srcId="{487E8EA2-2473-4ECB-B833-D19A1B9C466A}" destId="{F8FF42DF-8335-4248-A167-FBBFF627C5CD}" srcOrd="4" destOrd="0" parTransId="{E68720AC-B88C-41AB-8C7E-9FB9EB275FB9}" sibTransId="{3160AA37-E685-496D-A8D6-2A649098BA46}"/>
    <dgm:cxn modelId="{520139E2-5B2C-4056-ADC6-FE1355A12EE4}" srcId="{487E8EA2-2473-4ECB-B833-D19A1B9C466A}" destId="{48EAE4B3-63AA-4871-8432-B56F8DFAC376}" srcOrd="6" destOrd="0" parTransId="{9C3B457C-D95E-4E19-A385-B60E03B1B41A}" sibTransId="{72C0D749-DECD-46EB-B803-1BC9E8408136}"/>
    <dgm:cxn modelId="{6DBDC7FB-493F-4ABE-AAA3-414B5CC9EC4B}" srcId="{487E8EA2-2473-4ECB-B833-D19A1B9C466A}" destId="{035B1157-9379-4C16-ADC5-FE4B2AD4A0A6}" srcOrd="2" destOrd="0" parTransId="{131DBB3C-008E-4C80-975B-4BA2840B2D86}" sibTransId="{21590BCC-683E-423C-B164-2A762A435783}"/>
    <dgm:cxn modelId="{737E5699-D346-4925-9749-6B1633495040}" type="presParOf" srcId="{D987B1B8-CAB0-4CB6-8CCC-D85901183C96}" destId="{71330C8B-451D-41A4-BA40-4B8992840739}" srcOrd="0" destOrd="0" presId="urn:diagrams.loki3.com/TabbedArc+Icon"/>
    <dgm:cxn modelId="{912BCCC2-A400-4095-90C5-1E8B682843D1}" type="presParOf" srcId="{D987B1B8-CAB0-4CB6-8CCC-D85901183C96}" destId="{050602F5-6010-4719-9649-181495C102DA}" srcOrd="1" destOrd="0" presId="urn:diagrams.loki3.com/TabbedArc+Icon"/>
    <dgm:cxn modelId="{259714FD-7FEB-4074-96D6-C2B343B1282B}" type="presParOf" srcId="{D987B1B8-CAB0-4CB6-8CCC-D85901183C96}" destId="{17A40FDE-B439-4E46-A172-FBE26D5B29C9}" srcOrd="2" destOrd="0" presId="urn:diagrams.loki3.com/TabbedArc+Icon"/>
    <dgm:cxn modelId="{2D39495B-9487-4DAA-B49E-FE21CD6C49F9}" type="presParOf" srcId="{D987B1B8-CAB0-4CB6-8CCC-D85901183C96}" destId="{5DE22EF4-0D3E-4D8B-B683-E5C6B1C25133}" srcOrd="3" destOrd="0" presId="urn:diagrams.loki3.com/TabbedArc+Icon"/>
    <dgm:cxn modelId="{F5025290-C06E-486C-90F1-7E8B9D1B59BF}" type="presParOf" srcId="{D987B1B8-CAB0-4CB6-8CCC-D85901183C96}" destId="{BCE566F7-A81A-471B-BEFF-9EFE2C7CECAE}" srcOrd="4" destOrd="0" presId="urn:diagrams.loki3.com/TabbedArc+Icon"/>
    <dgm:cxn modelId="{14A80B94-DCE7-4FBA-91B4-3E71A0C042AD}" type="presParOf" srcId="{D987B1B8-CAB0-4CB6-8CCC-D85901183C96}" destId="{941D9D93-8818-4529-838F-14186A634A1E}" srcOrd="5" destOrd="0" presId="urn:diagrams.loki3.com/TabbedArc+Icon"/>
    <dgm:cxn modelId="{FFFD08F7-B31D-45B9-B352-462F49D4517D}" type="presParOf" srcId="{D987B1B8-CAB0-4CB6-8CCC-D85901183C96}" destId="{5F545A80-EB38-4676-B3DC-034FABEFBB5D}" srcOrd="6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DA546F-C320-4771-B7DE-5A98ECE8E6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40D04E-2C48-40B4-9AC8-05131BDD2C7A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Staying focused when something is not interesting</a:t>
          </a:r>
        </a:p>
      </dgm:t>
    </dgm:pt>
    <dgm:pt modelId="{0B9E88F5-4910-45B2-859F-053B371D1EA0}" type="parTrans" cxnId="{36932F2D-CE24-45B8-8D2B-2E2DC3AD0317}">
      <dgm:prSet/>
      <dgm:spPr/>
      <dgm:t>
        <a:bodyPr/>
        <a:lstStyle/>
        <a:p>
          <a:endParaRPr lang="en-GB"/>
        </a:p>
      </dgm:t>
    </dgm:pt>
    <dgm:pt modelId="{872CA13D-25D7-4684-B042-7DCD9D9B2437}" type="sibTrans" cxnId="{36932F2D-CE24-45B8-8D2B-2E2DC3AD0317}">
      <dgm:prSet/>
      <dgm:spPr/>
      <dgm:t>
        <a:bodyPr/>
        <a:lstStyle/>
        <a:p>
          <a:endParaRPr lang="en-GB"/>
        </a:p>
      </dgm:t>
    </dgm:pt>
    <dgm:pt modelId="{2F721E96-5C3E-4C30-93C9-F0E8C5A0C85F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Sitting still for a long time</a:t>
          </a:r>
        </a:p>
      </dgm:t>
    </dgm:pt>
    <dgm:pt modelId="{1CAAE7BD-0D08-4500-8632-3CE0620D76B6}" type="parTrans" cxnId="{22B019D6-E1F4-4939-B182-891AD35D292C}">
      <dgm:prSet/>
      <dgm:spPr/>
      <dgm:t>
        <a:bodyPr/>
        <a:lstStyle/>
        <a:p>
          <a:endParaRPr lang="en-GB"/>
        </a:p>
      </dgm:t>
    </dgm:pt>
    <dgm:pt modelId="{EB767CC8-287D-4061-82CB-E905EC2C6213}" type="sibTrans" cxnId="{22B019D6-E1F4-4939-B182-891AD35D292C}">
      <dgm:prSet/>
      <dgm:spPr/>
      <dgm:t>
        <a:bodyPr/>
        <a:lstStyle/>
        <a:p>
          <a:endParaRPr lang="en-GB"/>
        </a:p>
      </dgm:t>
    </dgm:pt>
    <dgm:pt modelId="{8118860C-FD59-4918-AABA-D14B066E9332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Keeping track of time</a:t>
          </a:r>
        </a:p>
      </dgm:t>
    </dgm:pt>
    <dgm:pt modelId="{8AC6B940-FC39-4DB5-B40A-0B0B8290D15F}" type="parTrans" cxnId="{053BBF15-7746-49AD-A28A-4E90A478DDA3}">
      <dgm:prSet/>
      <dgm:spPr/>
      <dgm:t>
        <a:bodyPr/>
        <a:lstStyle/>
        <a:p>
          <a:endParaRPr lang="en-GB"/>
        </a:p>
      </dgm:t>
    </dgm:pt>
    <dgm:pt modelId="{4B08BAA5-DEF5-42A4-8BA9-BE74B3BBFC3C}" type="sibTrans" cxnId="{053BBF15-7746-49AD-A28A-4E90A478DDA3}">
      <dgm:prSet/>
      <dgm:spPr/>
      <dgm:t>
        <a:bodyPr/>
        <a:lstStyle/>
        <a:p>
          <a:endParaRPr lang="en-GB"/>
        </a:p>
      </dgm:t>
    </dgm:pt>
    <dgm:pt modelId="{4C1FE536-A39A-4622-A41A-8C889C16F05E}">
      <dgm:prSet phldr="0"/>
      <dgm:spPr/>
      <dgm:t>
        <a:bodyPr/>
        <a:lstStyle/>
        <a:p>
          <a:r>
            <a:rPr lang="en-GB" dirty="0">
              <a:latin typeface="Avenir LT Std 35 Light" panose="020B0402020203020204" pitchFamily="34" charset="0"/>
            </a:rPr>
            <a:t>Organising</a:t>
          </a:r>
        </a:p>
      </dgm:t>
    </dgm:pt>
    <dgm:pt modelId="{C7A6E514-A37A-48FE-86C4-7E9BFDAD7264}" type="parTrans" cxnId="{C0EFB303-BD72-4E20-A6C4-A7695449BEAE}">
      <dgm:prSet/>
      <dgm:spPr/>
      <dgm:t>
        <a:bodyPr/>
        <a:lstStyle/>
        <a:p>
          <a:endParaRPr lang="en-GB"/>
        </a:p>
      </dgm:t>
    </dgm:pt>
    <dgm:pt modelId="{82CF6C82-52A7-4C89-8817-D52232918143}" type="sibTrans" cxnId="{C0EFB303-BD72-4E20-A6C4-A7695449BEAE}">
      <dgm:prSet/>
      <dgm:spPr/>
      <dgm:t>
        <a:bodyPr/>
        <a:lstStyle/>
        <a:p>
          <a:endParaRPr lang="en-GB"/>
        </a:p>
      </dgm:t>
    </dgm:pt>
    <dgm:pt modelId="{320AC3FB-E96F-4168-AB93-9BE63BFBFD97}" type="pres">
      <dgm:prSet presAssocID="{19DA546F-C320-4771-B7DE-5A98ECE8E606}" presName="linear" presStyleCnt="0">
        <dgm:presLayoutVars>
          <dgm:animLvl val="lvl"/>
          <dgm:resizeHandles val="exact"/>
        </dgm:presLayoutVars>
      </dgm:prSet>
      <dgm:spPr/>
    </dgm:pt>
    <dgm:pt modelId="{0ED7D351-0CD8-4F9C-AD4D-E3A4EC4F2504}" type="pres">
      <dgm:prSet presAssocID="{E540D04E-2C48-40B4-9AC8-05131BDD2C7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8F1543E-ED25-4A4F-A302-4963718E877C}" type="pres">
      <dgm:prSet presAssocID="{872CA13D-25D7-4684-B042-7DCD9D9B2437}" presName="spacer" presStyleCnt="0"/>
      <dgm:spPr/>
    </dgm:pt>
    <dgm:pt modelId="{3E189D03-AD44-4776-96EA-E5B6D1402ABB}" type="pres">
      <dgm:prSet presAssocID="{2F721E96-5C3E-4C30-93C9-F0E8C5A0C8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2F2BF7E-366C-4F7C-90D1-A32128D4D11D}" type="pres">
      <dgm:prSet presAssocID="{EB767CC8-287D-4061-82CB-E905EC2C6213}" presName="spacer" presStyleCnt="0"/>
      <dgm:spPr/>
    </dgm:pt>
    <dgm:pt modelId="{DBFF242E-064D-4CFC-9D9B-65B92E0A1C23}" type="pres">
      <dgm:prSet presAssocID="{8118860C-FD59-4918-AABA-D14B066E93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1D8132-FD60-4320-9288-AB595D4F9CA8}" type="pres">
      <dgm:prSet presAssocID="{4B08BAA5-DEF5-42A4-8BA9-BE74B3BBFC3C}" presName="spacer" presStyleCnt="0"/>
      <dgm:spPr/>
    </dgm:pt>
    <dgm:pt modelId="{65F789DF-39A5-4B8E-8D67-D71658BD2A36}" type="pres">
      <dgm:prSet presAssocID="{4C1FE536-A39A-4622-A41A-8C889C16F05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0EFB303-BD72-4E20-A6C4-A7695449BEAE}" srcId="{19DA546F-C320-4771-B7DE-5A98ECE8E606}" destId="{4C1FE536-A39A-4622-A41A-8C889C16F05E}" srcOrd="3" destOrd="0" parTransId="{C7A6E514-A37A-48FE-86C4-7E9BFDAD7264}" sibTransId="{82CF6C82-52A7-4C89-8817-D52232918143}"/>
    <dgm:cxn modelId="{053BBF15-7746-49AD-A28A-4E90A478DDA3}" srcId="{19DA546F-C320-4771-B7DE-5A98ECE8E606}" destId="{8118860C-FD59-4918-AABA-D14B066E9332}" srcOrd="2" destOrd="0" parTransId="{8AC6B940-FC39-4DB5-B40A-0B0B8290D15F}" sibTransId="{4B08BAA5-DEF5-42A4-8BA9-BE74B3BBFC3C}"/>
    <dgm:cxn modelId="{0E040119-EC46-466A-9C54-BC23F8B83BC1}" type="presOf" srcId="{8118860C-FD59-4918-AABA-D14B066E9332}" destId="{DBFF242E-064D-4CFC-9D9B-65B92E0A1C23}" srcOrd="0" destOrd="0" presId="urn:microsoft.com/office/officeart/2005/8/layout/vList2"/>
    <dgm:cxn modelId="{3D14432A-B331-47E4-822C-3A6991F383D6}" type="presOf" srcId="{4C1FE536-A39A-4622-A41A-8C889C16F05E}" destId="{65F789DF-39A5-4B8E-8D67-D71658BD2A36}" srcOrd="0" destOrd="0" presId="urn:microsoft.com/office/officeart/2005/8/layout/vList2"/>
    <dgm:cxn modelId="{36932F2D-CE24-45B8-8D2B-2E2DC3AD0317}" srcId="{19DA546F-C320-4771-B7DE-5A98ECE8E606}" destId="{E540D04E-2C48-40B4-9AC8-05131BDD2C7A}" srcOrd="0" destOrd="0" parTransId="{0B9E88F5-4910-45B2-859F-053B371D1EA0}" sibTransId="{872CA13D-25D7-4684-B042-7DCD9D9B2437}"/>
    <dgm:cxn modelId="{D9861D37-67F2-4117-BD47-868077D3619F}" type="presOf" srcId="{19DA546F-C320-4771-B7DE-5A98ECE8E606}" destId="{320AC3FB-E96F-4168-AB93-9BE63BFBFD97}" srcOrd="0" destOrd="0" presId="urn:microsoft.com/office/officeart/2005/8/layout/vList2"/>
    <dgm:cxn modelId="{22B019D6-E1F4-4939-B182-891AD35D292C}" srcId="{19DA546F-C320-4771-B7DE-5A98ECE8E606}" destId="{2F721E96-5C3E-4C30-93C9-F0E8C5A0C85F}" srcOrd="1" destOrd="0" parTransId="{1CAAE7BD-0D08-4500-8632-3CE0620D76B6}" sibTransId="{EB767CC8-287D-4061-82CB-E905EC2C6213}"/>
    <dgm:cxn modelId="{E0E321D6-A596-4DC4-986B-30566115A017}" type="presOf" srcId="{2F721E96-5C3E-4C30-93C9-F0E8C5A0C85F}" destId="{3E189D03-AD44-4776-96EA-E5B6D1402ABB}" srcOrd="0" destOrd="0" presId="urn:microsoft.com/office/officeart/2005/8/layout/vList2"/>
    <dgm:cxn modelId="{A7DFD3D8-254F-4803-880D-E804BA97931C}" type="presOf" srcId="{E540D04E-2C48-40B4-9AC8-05131BDD2C7A}" destId="{0ED7D351-0CD8-4F9C-AD4D-E3A4EC4F2504}" srcOrd="0" destOrd="0" presId="urn:microsoft.com/office/officeart/2005/8/layout/vList2"/>
    <dgm:cxn modelId="{E7605955-4808-4EEA-957F-9FCDFFA40BE9}" type="presParOf" srcId="{320AC3FB-E96F-4168-AB93-9BE63BFBFD97}" destId="{0ED7D351-0CD8-4F9C-AD4D-E3A4EC4F2504}" srcOrd="0" destOrd="0" presId="urn:microsoft.com/office/officeart/2005/8/layout/vList2"/>
    <dgm:cxn modelId="{325707E1-E101-4772-8677-FB5F2CC609B7}" type="presParOf" srcId="{320AC3FB-E96F-4168-AB93-9BE63BFBFD97}" destId="{98F1543E-ED25-4A4F-A302-4963718E877C}" srcOrd="1" destOrd="0" presId="urn:microsoft.com/office/officeart/2005/8/layout/vList2"/>
    <dgm:cxn modelId="{1EF735D9-3032-477D-81A0-AF8473DD8239}" type="presParOf" srcId="{320AC3FB-E96F-4168-AB93-9BE63BFBFD97}" destId="{3E189D03-AD44-4776-96EA-E5B6D1402ABB}" srcOrd="2" destOrd="0" presId="urn:microsoft.com/office/officeart/2005/8/layout/vList2"/>
    <dgm:cxn modelId="{CED7802F-B1B6-40E7-9C73-4C39A8BF7AFD}" type="presParOf" srcId="{320AC3FB-E96F-4168-AB93-9BE63BFBFD97}" destId="{82F2BF7E-366C-4F7C-90D1-A32128D4D11D}" srcOrd="3" destOrd="0" presId="urn:microsoft.com/office/officeart/2005/8/layout/vList2"/>
    <dgm:cxn modelId="{F6C94668-C715-4C1A-AEBC-258B98B67AA6}" type="presParOf" srcId="{320AC3FB-E96F-4168-AB93-9BE63BFBFD97}" destId="{DBFF242E-064D-4CFC-9D9B-65B92E0A1C23}" srcOrd="4" destOrd="0" presId="urn:microsoft.com/office/officeart/2005/8/layout/vList2"/>
    <dgm:cxn modelId="{42B60F52-9967-433B-860C-E2F88F496D84}" type="presParOf" srcId="{320AC3FB-E96F-4168-AB93-9BE63BFBFD97}" destId="{861D8132-FD60-4320-9288-AB595D4F9CA8}" srcOrd="5" destOrd="0" presId="urn:microsoft.com/office/officeart/2005/8/layout/vList2"/>
    <dgm:cxn modelId="{958421A0-95B6-4DC2-9145-5C581877E7EE}" type="presParOf" srcId="{320AC3FB-E96F-4168-AB93-9BE63BFBFD97}" destId="{65F789DF-39A5-4B8E-8D67-D71658BD2A3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DA546F-C320-4771-B7DE-5A98ECE8E6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40D04E-2C48-40B4-9AC8-05131BDD2C7A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Dealing with changes of routine</a:t>
          </a:r>
        </a:p>
      </dgm:t>
    </dgm:pt>
    <dgm:pt modelId="{0B9E88F5-4910-45B2-859F-053B371D1EA0}" type="parTrans" cxnId="{36932F2D-CE24-45B8-8D2B-2E2DC3AD0317}">
      <dgm:prSet/>
      <dgm:spPr/>
      <dgm:t>
        <a:bodyPr/>
        <a:lstStyle/>
        <a:p>
          <a:endParaRPr lang="en-GB"/>
        </a:p>
      </dgm:t>
    </dgm:pt>
    <dgm:pt modelId="{872CA13D-25D7-4684-B042-7DCD9D9B2437}" type="sibTrans" cxnId="{36932F2D-CE24-45B8-8D2B-2E2DC3AD0317}">
      <dgm:prSet/>
      <dgm:spPr/>
      <dgm:t>
        <a:bodyPr/>
        <a:lstStyle/>
        <a:p>
          <a:endParaRPr lang="en-GB"/>
        </a:p>
      </dgm:t>
    </dgm:pt>
    <dgm:pt modelId="{2F721E96-5C3E-4C30-93C9-F0E8C5A0C85F}">
      <dgm:prSet phldrT="[Text]" phldr="0"/>
      <dgm:spPr/>
      <dgm:t>
        <a:bodyPr/>
        <a:lstStyle/>
        <a:p>
          <a:pPr rtl="0"/>
          <a:r>
            <a:rPr lang="en-US" dirty="0">
              <a:latin typeface="Avenir LT Std 35 Light" panose="020B0402020203020204" pitchFamily="34" charset="0"/>
            </a:rPr>
            <a:t>Managing emotions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1CAAE7BD-0D08-4500-8632-3CE0620D76B6}" type="parTrans" cxnId="{22B019D6-E1F4-4939-B182-891AD35D292C}">
      <dgm:prSet/>
      <dgm:spPr/>
      <dgm:t>
        <a:bodyPr/>
        <a:lstStyle/>
        <a:p>
          <a:endParaRPr lang="en-GB"/>
        </a:p>
      </dgm:t>
    </dgm:pt>
    <dgm:pt modelId="{EB767CC8-287D-4061-82CB-E905EC2C6213}" type="sibTrans" cxnId="{22B019D6-E1F4-4939-B182-891AD35D292C}">
      <dgm:prSet/>
      <dgm:spPr/>
      <dgm:t>
        <a:bodyPr/>
        <a:lstStyle/>
        <a:p>
          <a:endParaRPr lang="en-GB"/>
        </a:p>
      </dgm:t>
    </dgm:pt>
    <dgm:pt modelId="{8118860C-FD59-4918-AABA-D14B066E9332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Dealing with lots of noise</a:t>
          </a:r>
        </a:p>
      </dgm:t>
    </dgm:pt>
    <dgm:pt modelId="{8AC6B940-FC39-4DB5-B40A-0B0B8290D15F}" type="parTrans" cxnId="{053BBF15-7746-49AD-A28A-4E90A478DDA3}">
      <dgm:prSet/>
      <dgm:spPr/>
      <dgm:t>
        <a:bodyPr/>
        <a:lstStyle/>
        <a:p>
          <a:endParaRPr lang="en-GB"/>
        </a:p>
      </dgm:t>
    </dgm:pt>
    <dgm:pt modelId="{4B08BAA5-DEF5-42A4-8BA9-BE74B3BBFC3C}" type="sibTrans" cxnId="{053BBF15-7746-49AD-A28A-4E90A478DDA3}">
      <dgm:prSet/>
      <dgm:spPr/>
      <dgm:t>
        <a:bodyPr/>
        <a:lstStyle/>
        <a:p>
          <a:endParaRPr lang="en-GB"/>
        </a:p>
      </dgm:t>
    </dgm:pt>
    <dgm:pt modelId="{4C1FE536-A39A-4622-A41A-8C889C16F05E}">
      <dgm:prSet phldr="0"/>
      <dgm:spPr/>
      <dgm:t>
        <a:bodyPr/>
        <a:lstStyle/>
        <a:p>
          <a:r>
            <a:rPr lang="en-GB" dirty="0">
              <a:latin typeface="Avenir LT Std 35 Light" panose="020B0402020203020204" pitchFamily="34" charset="0"/>
            </a:rPr>
            <a:t>Communication</a:t>
          </a:r>
        </a:p>
      </dgm:t>
    </dgm:pt>
    <dgm:pt modelId="{C7A6E514-A37A-48FE-86C4-7E9BFDAD7264}" type="parTrans" cxnId="{C0EFB303-BD72-4E20-A6C4-A7695449BEAE}">
      <dgm:prSet/>
      <dgm:spPr/>
      <dgm:t>
        <a:bodyPr/>
        <a:lstStyle/>
        <a:p>
          <a:endParaRPr lang="en-GB"/>
        </a:p>
      </dgm:t>
    </dgm:pt>
    <dgm:pt modelId="{82CF6C82-52A7-4C89-8817-D52232918143}" type="sibTrans" cxnId="{C0EFB303-BD72-4E20-A6C4-A7695449BEAE}">
      <dgm:prSet/>
      <dgm:spPr/>
      <dgm:t>
        <a:bodyPr/>
        <a:lstStyle/>
        <a:p>
          <a:endParaRPr lang="en-GB"/>
        </a:p>
      </dgm:t>
    </dgm:pt>
    <dgm:pt modelId="{320AC3FB-E96F-4168-AB93-9BE63BFBFD97}" type="pres">
      <dgm:prSet presAssocID="{19DA546F-C320-4771-B7DE-5A98ECE8E606}" presName="linear" presStyleCnt="0">
        <dgm:presLayoutVars>
          <dgm:animLvl val="lvl"/>
          <dgm:resizeHandles val="exact"/>
        </dgm:presLayoutVars>
      </dgm:prSet>
      <dgm:spPr/>
    </dgm:pt>
    <dgm:pt modelId="{0ED7D351-0CD8-4F9C-AD4D-E3A4EC4F2504}" type="pres">
      <dgm:prSet presAssocID="{E540D04E-2C48-40B4-9AC8-05131BDD2C7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8F1543E-ED25-4A4F-A302-4963718E877C}" type="pres">
      <dgm:prSet presAssocID="{872CA13D-25D7-4684-B042-7DCD9D9B2437}" presName="spacer" presStyleCnt="0"/>
      <dgm:spPr/>
    </dgm:pt>
    <dgm:pt modelId="{3E189D03-AD44-4776-96EA-E5B6D1402ABB}" type="pres">
      <dgm:prSet presAssocID="{2F721E96-5C3E-4C30-93C9-F0E8C5A0C8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2F2BF7E-366C-4F7C-90D1-A32128D4D11D}" type="pres">
      <dgm:prSet presAssocID="{EB767CC8-287D-4061-82CB-E905EC2C6213}" presName="spacer" presStyleCnt="0"/>
      <dgm:spPr/>
    </dgm:pt>
    <dgm:pt modelId="{DBFF242E-064D-4CFC-9D9B-65B92E0A1C23}" type="pres">
      <dgm:prSet presAssocID="{8118860C-FD59-4918-AABA-D14B066E93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1D8132-FD60-4320-9288-AB595D4F9CA8}" type="pres">
      <dgm:prSet presAssocID="{4B08BAA5-DEF5-42A4-8BA9-BE74B3BBFC3C}" presName="spacer" presStyleCnt="0"/>
      <dgm:spPr/>
    </dgm:pt>
    <dgm:pt modelId="{65F789DF-39A5-4B8E-8D67-D71658BD2A36}" type="pres">
      <dgm:prSet presAssocID="{4C1FE536-A39A-4622-A41A-8C889C16F05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0EFB303-BD72-4E20-A6C4-A7695449BEAE}" srcId="{19DA546F-C320-4771-B7DE-5A98ECE8E606}" destId="{4C1FE536-A39A-4622-A41A-8C889C16F05E}" srcOrd="3" destOrd="0" parTransId="{C7A6E514-A37A-48FE-86C4-7E9BFDAD7264}" sibTransId="{82CF6C82-52A7-4C89-8817-D52232918143}"/>
    <dgm:cxn modelId="{053BBF15-7746-49AD-A28A-4E90A478DDA3}" srcId="{19DA546F-C320-4771-B7DE-5A98ECE8E606}" destId="{8118860C-FD59-4918-AABA-D14B066E9332}" srcOrd="2" destOrd="0" parTransId="{8AC6B940-FC39-4DB5-B40A-0B0B8290D15F}" sibTransId="{4B08BAA5-DEF5-42A4-8BA9-BE74B3BBFC3C}"/>
    <dgm:cxn modelId="{0E040119-EC46-466A-9C54-BC23F8B83BC1}" type="presOf" srcId="{8118860C-FD59-4918-AABA-D14B066E9332}" destId="{DBFF242E-064D-4CFC-9D9B-65B92E0A1C23}" srcOrd="0" destOrd="0" presId="urn:microsoft.com/office/officeart/2005/8/layout/vList2"/>
    <dgm:cxn modelId="{3D14432A-B331-47E4-822C-3A6991F383D6}" type="presOf" srcId="{4C1FE536-A39A-4622-A41A-8C889C16F05E}" destId="{65F789DF-39A5-4B8E-8D67-D71658BD2A36}" srcOrd="0" destOrd="0" presId="urn:microsoft.com/office/officeart/2005/8/layout/vList2"/>
    <dgm:cxn modelId="{36932F2D-CE24-45B8-8D2B-2E2DC3AD0317}" srcId="{19DA546F-C320-4771-B7DE-5A98ECE8E606}" destId="{E540D04E-2C48-40B4-9AC8-05131BDD2C7A}" srcOrd="0" destOrd="0" parTransId="{0B9E88F5-4910-45B2-859F-053B371D1EA0}" sibTransId="{872CA13D-25D7-4684-B042-7DCD9D9B2437}"/>
    <dgm:cxn modelId="{D9861D37-67F2-4117-BD47-868077D3619F}" type="presOf" srcId="{19DA546F-C320-4771-B7DE-5A98ECE8E606}" destId="{320AC3FB-E96F-4168-AB93-9BE63BFBFD97}" srcOrd="0" destOrd="0" presId="urn:microsoft.com/office/officeart/2005/8/layout/vList2"/>
    <dgm:cxn modelId="{22B019D6-E1F4-4939-B182-891AD35D292C}" srcId="{19DA546F-C320-4771-B7DE-5A98ECE8E606}" destId="{2F721E96-5C3E-4C30-93C9-F0E8C5A0C85F}" srcOrd="1" destOrd="0" parTransId="{1CAAE7BD-0D08-4500-8632-3CE0620D76B6}" sibTransId="{EB767CC8-287D-4061-82CB-E905EC2C6213}"/>
    <dgm:cxn modelId="{E0E321D6-A596-4DC4-986B-30566115A017}" type="presOf" srcId="{2F721E96-5C3E-4C30-93C9-F0E8C5A0C85F}" destId="{3E189D03-AD44-4776-96EA-E5B6D1402ABB}" srcOrd="0" destOrd="0" presId="urn:microsoft.com/office/officeart/2005/8/layout/vList2"/>
    <dgm:cxn modelId="{A7DFD3D8-254F-4803-880D-E804BA97931C}" type="presOf" srcId="{E540D04E-2C48-40B4-9AC8-05131BDD2C7A}" destId="{0ED7D351-0CD8-4F9C-AD4D-E3A4EC4F2504}" srcOrd="0" destOrd="0" presId="urn:microsoft.com/office/officeart/2005/8/layout/vList2"/>
    <dgm:cxn modelId="{E7605955-4808-4EEA-957F-9FCDFFA40BE9}" type="presParOf" srcId="{320AC3FB-E96F-4168-AB93-9BE63BFBFD97}" destId="{0ED7D351-0CD8-4F9C-AD4D-E3A4EC4F2504}" srcOrd="0" destOrd="0" presId="urn:microsoft.com/office/officeart/2005/8/layout/vList2"/>
    <dgm:cxn modelId="{325707E1-E101-4772-8677-FB5F2CC609B7}" type="presParOf" srcId="{320AC3FB-E96F-4168-AB93-9BE63BFBFD97}" destId="{98F1543E-ED25-4A4F-A302-4963718E877C}" srcOrd="1" destOrd="0" presId="urn:microsoft.com/office/officeart/2005/8/layout/vList2"/>
    <dgm:cxn modelId="{1EF735D9-3032-477D-81A0-AF8473DD8239}" type="presParOf" srcId="{320AC3FB-E96F-4168-AB93-9BE63BFBFD97}" destId="{3E189D03-AD44-4776-96EA-E5B6D1402ABB}" srcOrd="2" destOrd="0" presId="urn:microsoft.com/office/officeart/2005/8/layout/vList2"/>
    <dgm:cxn modelId="{CED7802F-B1B6-40E7-9C73-4C39A8BF7AFD}" type="presParOf" srcId="{320AC3FB-E96F-4168-AB93-9BE63BFBFD97}" destId="{82F2BF7E-366C-4F7C-90D1-A32128D4D11D}" srcOrd="3" destOrd="0" presId="urn:microsoft.com/office/officeart/2005/8/layout/vList2"/>
    <dgm:cxn modelId="{F6C94668-C715-4C1A-AEBC-258B98B67AA6}" type="presParOf" srcId="{320AC3FB-E96F-4168-AB93-9BE63BFBFD97}" destId="{DBFF242E-064D-4CFC-9D9B-65B92E0A1C23}" srcOrd="4" destOrd="0" presId="urn:microsoft.com/office/officeart/2005/8/layout/vList2"/>
    <dgm:cxn modelId="{42B60F52-9967-433B-860C-E2F88F496D84}" type="presParOf" srcId="{320AC3FB-E96F-4168-AB93-9BE63BFBFD97}" destId="{861D8132-FD60-4320-9288-AB595D4F9CA8}" srcOrd="5" destOrd="0" presId="urn:microsoft.com/office/officeart/2005/8/layout/vList2"/>
    <dgm:cxn modelId="{958421A0-95B6-4DC2-9145-5C581877E7EE}" type="presParOf" srcId="{320AC3FB-E96F-4168-AB93-9BE63BFBFD97}" destId="{65F789DF-39A5-4B8E-8D67-D71658BD2A3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DA546F-C320-4771-B7DE-5A98ECE8E6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40D04E-2C48-40B4-9AC8-05131BDD2C7A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Reading</a:t>
          </a:r>
        </a:p>
      </dgm:t>
    </dgm:pt>
    <dgm:pt modelId="{0B9E88F5-4910-45B2-859F-053B371D1EA0}" type="parTrans" cxnId="{36932F2D-CE24-45B8-8D2B-2E2DC3AD0317}">
      <dgm:prSet/>
      <dgm:spPr/>
      <dgm:t>
        <a:bodyPr/>
        <a:lstStyle/>
        <a:p>
          <a:endParaRPr lang="en-GB"/>
        </a:p>
      </dgm:t>
    </dgm:pt>
    <dgm:pt modelId="{872CA13D-25D7-4684-B042-7DCD9D9B2437}" type="sibTrans" cxnId="{36932F2D-CE24-45B8-8D2B-2E2DC3AD0317}">
      <dgm:prSet/>
      <dgm:spPr/>
      <dgm:t>
        <a:bodyPr/>
        <a:lstStyle/>
        <a:p>
          <a:endParaRPr lang="en-GB"/>
        </a:p>
      </dgm:t>
    </dgm:pt>
    <dgm:pt modelId="{2F721E96-5C3E-4C30-93C9-F0E8C5A0C85F}">
      <dgm:prSet phldrT="[Text]" phldr="0"/>
      <dgm:spPr/>
      <dgm:t>
        <a:bodyPr/>
        <a:lstStyle/>
        <a:p>
          <a:pPr rtl="0"/>
          <a:r>
            <a:rPr lang="en-US" dirty="0">
              <a:latin typeface="Avenir LT Std 35 Light" panose="020B0402020203020204" pitchFamily="34" charset="0"/>
            </a:rPr>
            <a:t>Spelling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1CAAE7BD-0D08-4500-8632-3CE0620D76B6}" type="parTrans" cxnId="{22B019D6-E1F4-4939-B182-891AD35D292C}">
      <dgm:prSet/>
      <dgm:spPr/>
      <dgm:t>
        <a:bodyPr/>
        <a:lstStyle/>
        <a:p>
          <a:endParaRPr lang="en-GB"/>
        </a:p>
      </dgm:t>
    </dgm:pt>
    <dgm:pt modelId="{EB767CC8-287D-4061-82CB-E905EC2C6213}" type="sibTrans" cxnId="{22B019D6-E1F4-4939-B182-891AD35D292C}">
      <dgm:prSet/>
      <dgm:spPr/>
      <dgm:t>
        <a:bodyPr/>
        <a:lstStyle/>
        <a:p>
          <a:endParaRPr lang="en-GB"/>
        </a:p>
      </dgm:t>
    </dgm:pt>
    <dgm:pt modelId="{8118860C-FD59-4918-AABA-D14B066E9332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Taking notes</a:t>
          </a:r>
        </a:p>
      </dgm:t>
    </dgm:pt>
    <dgm:pt modelId="{8AC6B940-FC39-4DB5-B40A-0B0B8290D15F}" type="parTrans" cxnId="{053BBF15-7746-49AD-A28A-4E90A478DDA3}">
      <dgm:prSet/>
      <dgm:spPr/>
      <dgm:t>
        <a:bodyPr/>
        <a:lstStyle/>
        <a:p>
          <a:endParaRPr lang="en-GB"/>
        </a:p>
      </dgm:t>
    </dgm:pt>
    <dgm:pt modelId="{4B08BAA5-DEF5-42A4-8BA9-BE74B3BBFC3C}" type="sibTrans" cxnId="{053BBF15-7746-49AD-A28A-4E90A478DDA3}">
      <dgm:prSet/>
      <dgm:spPr/>
      <dgm:t>
        <a:bodyPr/>
        <a:lstStyle/>
        <a:p>
          <a:endParaRPr lang="en-GB"/>
        </a:p>
      </dgm:t>
    </dgm:pt>
    <dgm:pt modelId="{320AC3FB-E96F-4168-AB93-9BE63BFBFD97}" type="pres">
      <dgm:prSet presAssocID="{19DA546F-C320-4771-B7DE-5A98ECE8E606}" presName="linear" presStyleCnt="0">
        <dgm:presLayoutVars>
          <dgm:animLvl val="lvl"/>
          <dgm:resizeHandles val="exact"/>
        </dgm:presLayoutVars>
      </dgm:prSet>
      <dgm:spPr/>
    </dgm:pt>
    <dgm:pt modelId="{0ED7D351-0CD8-4F9C-AD4D-E3A4EC4F2504}" type="pres">
      <dgm:prSet presAssocID="{E540D04E-2C48-40B4-9AC8-05131BDD2C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8F1543E-ED25-4A4F-A302-4963718E877C}" type="pres">
      <dgm:prSet presAssocID="{872CA13D-25D7-4684-B042-7DCD9D9B2437}" presName="spacer" presStyleCnt="0"/>
      <dgm:spPr/>
    </dgm:pt>
    <dgm:pt modelId="{3E189D03-AD44-4776-96EA-E5B6D1402ABB}" type="pres">
      <dgm:prSet presAssocID="{2F721E96-5C3E-4C30-93C9-F0E8C5A0C8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F2BF7E-366C-4F7C-90D1-A32128D4D11D}" type="pres">
      <dgm:prSet presAssocID="{EB767CC8-287D-4061-82CB-E905EC2C6213}" presName="spacer" presStyleCnt="0"/>
      <dgm:spPr/>
    </dgm:pt>
    <dgm:pt modelId="{DBFF242E-064D-4CFC-9D9B-65B92E0A1C23}" type="pres">
      <dgm:prSet presAssocID="{8118860C-FD59-4918-AABA-D14B066E933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53BBF15-7746-49AD-A28A-4E90A478DDA3}" srcId="{19DA546F-C320-4771-B7DE-5A98ECE8E606}" destId="{8118860C-FD59-4918-AABA-D14B066E9332}" srcOrd="2" destOrd="0" parTransId="{8AC6B940-FC39-4DB5-B40A-0B0B8290D15F}" sibTransId="{4B08BAA5-DEF5-42A4-8BA9-BE74B3BBFC3C}"/>
    <dgm:cxn modelId="{0E040119-EC46-466A-9C54-BC23F8B83BC1}" type="presOf" srcId="{8118860C-FD59-4918-AABA-D14B066E9332}" destId="{DBFF242E-064D-4CFC-9D9B-65B92E0A1C23}" srcOrd="0" destOrd="0" presId="urn:microsoft.com/office/officeart/2005/8/layout/vList2"/>
    <dgm:cxn modelId="{36932F2D-CE24-45B8-8D2B-2E2DC3AD0317}" srcId="{19DA546F-C320-4771-B7DE-5A98ECE8E606}" destId="{E540D04E-2C48-40B4-9AC8-05131BDD2C7A}" srcOrd="0" destOrd="0" parTransId="{0B9E88F5-4910-45B2-859F-053B371D1EA0}" sibTransId="{872CA13D-25D7-4684-B042-7DCD9D9B2437}"/>
    <dgm:cxn modelId="{D9861D37-67F2-4117-BD47-868077D3619F}" type="presOf" srcId="{19DA546F-C320-4771-B7DE-5A98ECE8E606}" destId="{320AC3FB-E96F-4168-AB93-9BE63BFBFD97}" srcOrd="0" destOrd="0" presId="urn:microsoft.com/office/officeart/2005/8/layout/vList2"/>
    <dgm:cxn modelId="{22B019D6-E1F4-4939-B182-891AD35D292C}" srcId="{19DA546F-C320-4771-B7DE-5A98ECE8E606}" destId="{2F721E96-5C3E-4C30-93C9-F0E8C5A0C85F}" srcOrd="1" destOrd="0" parTransId="{1CAAE7BD-0D08-4500-8632-3CE0620D76B6}" sibTransId="{EB767CC8-287D-4061-82CB-E905EC2C6213}"/>
    <dgm:cxn modelId="{E0E321D6-A596-4DC4-986B-30566115A017}" type="presOf" srcId="{2F721E96-5C3E-4C30-93C9-F0E8C5A0C85F}" destId="{3E189D03-AD44-4776-96EA-E5B6D1402ABB}" srcOrd="0" destOrd="0" presId="urn:microsoft.com/office/officeart/2005/8/layout/vList2"/>
    <dgm:cxn modelId="{A7DFD3D8-254F-4803-880D-E804BA97931C}" type="presOf" srcId="{E540D04E-2C48-40B4-9AC8-05131BDD2C7A}" destId="{0ED7D351-0CD8-4F9C-AD4D-E3A4EC4F2504}" srcOrd="0" destOrd="0" presId="urn:microsoft.com/office/officeart/2005/8/layout/vList2"/>
    <dgm:cxn modelId="{E7605955-4808-4EEA-957F-9FCDFFA40BE9}" type="presParOf" srcId="{320AC3FB-E96F-4168-AB93-9BE63BFBFD97}" destId="{0ED7D351-0CD8-4F9C-AD4D-E3A4EC4F2504}" srcOrd="0" destOrd="0" presId="urn:microsoft.com/office/officeart/2005/8/layout/vList2"/>
    <dgm:cxn modelId="{325707E1-E101-4772-8677-FB5F2CC609B7}" type="presParOf" srcId="{320AC3FB-E96F-4168-AB93-9BE63BFBFD97}" destId="{98F1543E-ED25-4A4F-A302-4963718E877C}" srcOrd="1" destOrd="0" presId="urn:microsoft.com/office/officeart/2005/8/layout/vList2"/>
    <dgm:cxn modelId="{1EF735D9-3032-477D-81A0-AF8473DD8239}" type="presParOf" srcId="{320AC3FB-E96F-4168-AB93-9BE63BFBFD97}" destId="{3E189D03-AD44-4776-96EA-E5B6D1402ABB}" srcOrd="2" destOrd="0" presId="urn:microsoft.com/office/officeart/2005/8/layout/vList2"/>
    <dgm:cxn modelId="{CED7802F-B1B6-40E7-9C73-4C39A8BF7AFD}" type="presParOf" srcId="{320AC3FB-E96F-4168-AB93-9BE63BFBFD97}" destId="{82F2BF7E-366C-4F7C-90D1-A32128D4D11D}" srcOrd="3" destOrd="0" presId="urn:microsoft.com/office/officeart/2005/8/layout/vList2"/>
    <dgm:cxn modelId="{F6C94668-C715-4C1A-AEBC-258B98B67AA6}" type="presParOf" srcId="{320AC3FB-E96F-4168-AB93-9BE63BFBFD97}" destId="{DBFF242E-064D-4CFC-9D9B-65B92E0A1C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51CA66-EC8B-4AB9-AE75-625819AF9C59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83CF106E-A470-4939-936A-9ABBC39EC578}">
      <dgm:prSet phldrT="[Text]" phldr="0" custT="1"/>
      <dgm:spPr/>
      <dgm:t>
        <a:bodyPr/>
        <a:lstStyle/>
        <a:p>
          <a:pPr algn="l" rtl="0"/>
          <a:r>
            <a:rPr lang="en-GB" sz="3200" dirty="0">
              <a:latin typeface="Avenir LT Std 35 Light" panose="020B0402020203020204" pitchFamily="34" charset="0"/>
            </a:rPr>
            <a:t>Did you know that there are lots of positives that come with these conditions?</a:t>
          </a:r>
        </a:p>
      </dgm:t>
    </dgm:pt>
    <dgm:pt modelId="{BF3DE712-EBC0-42CC-8DFD-D6D4B882C2D2}" type="parTrans" cxnId="{607365FE-1BE0-483C-9139-D90B091EF52E}">
      <dgm:prSet/>
      <dgm:spPr/>
      <dgm:t>
        <a:bodyPr/>
        <a:lstStyle/>
        <a:p>
          <a:endParaRPr lang="en-GB"/>
        </a:p>
      </dgm:t>
    </dgm:pt>
    <dgm:pt modelId="{9EC239FF-128C-4D5D-8D38-8FCE4F7294DE}" type="sibTrans" cxnId="{607365FE-1BE0-483C-9139-D90B091EF52E}">
      <dgm:prSet/>
      <dgm:spPr/>
      <dgm:t>
        <a:bodyPr/>
        <a:lstStyle/>
        <a:p>
          <a:endParaRPr lang="en-GB"/>
        </a:p>
      </dgm:t>
    </dgm:pt>
    <dgm:pt modelId="{79FD6EC7-43E8-43D6-A93C-B5CDC6EB7528}" type="pres">
      <dgm:prSet presAssocID="{EF51CA66-EC8B-4AB9-AE75-625819AF9C59}" presName="Name0" presStyleCnt="0">
        <dgm:presLayoutVars>
          <dgm:dir/>
          <dgm:resizeHandles val="exact"/>
        </dgm:presLayoutVars>
      </dgm:prSet>
      <dgm:spPr/>
    </dgm:pt>
    <dgm:pt modelId="{9F14B9CF-0BD4-4037-808E-64F23734DF43}" type="pres">
      <dgm:prSet presAssocID="{EF51CA66-EC8B-4AB9-AE75-625819AF9C59}" presName="vNodes" presStyleCnt="0"/>
      <dgm:spPr/>
    </dgm:pt>
    <dgm:pt modelId="{454BA4B7-1936-4274-9707-AB702E148E22}" type="pres">
      <dgm:prSet presAssocID="{EF51CA66-EC8B-4AB9-AE75-625819AF9C59}" presName="lastNode" presStyleLbl="node1" presStyleIdx="0" presStyleCnt="1">
        <dgm:presLayoutVars>
          <dgm:bulletEnabled val="1"/>
        </dgm:presLayoutVars>
      </dgm:prSet>
      <dgm:spPr/>
    </dgm:pt>
  </dgm:ptLst>
  <dgm:cxnLst>
    <dgm:cxn modelId="{D97B7A5F-F408-438A-823A-2736B9B7CB62}" type="presOf" srcId="{83CF106E-A470-4939-936A-9ABBC39EC578}" destId="{454BA4B7-1936-4274-9707-AB702E148E22}" srcOrd="0" destOrd="0" presId="urn:microsoft.com/office/officeart/2005/8/layout/equation2"/>
    <dgm:cxn modelId="{66E0D1D9-8B56-4F01-A674-8FCA02102233}" type="presOf" srcId="{EF51CA66-EC8B-4AB9-AE75-625819AF9C59}" destId="{79FD6EC7-43E8-43D6-A93C-B5CDC6EB7528}" srcOrd="0" destOrd="0" presId="urn:microsoft.com/office/officeart/2005/8/layout/equation2"/>
    <dgm:cxn modelId="{607365FE-1BE0-483C-9139-D90B091EF52E}" srcId="{EF51CA66-EC8B-4AB9-AE75-625819AF9C59}" destId="{83CF106E-A470-4939-936A-9ABBC39EC578}" srcOrd="0" destOrd="0" parTransId="{BF3DE712-EBC0-42CC-8DFD-D6D4B882C2D2}" sibTransId="{9EC239FF-128C-4D5D-8D38-8FCE4F7294DE}"/>
    <dgm:cxn modelId="{0C9C1D5C-DA26-4F43-BFDE-9DFCC21963DE}" type="presParOf" srcId="{79FD6EC7-43E8-43D6-A93C-B5CDC6EB7528}" destId="{9F14B9CF-0BD4-4037-808E-64F23734DF43}" srcOrd="0" destOrd="0" presId="urn:microsoft.com/office/officeart/2005/8/layout/equation2"/>
    <dgm:cxn modelId="{4F78B5E0-0B79-4CEB-84C2-B11150F4486A}" type="presParOf" srcId="{79FD6EC7-43E8-43D6-A93C-B5CDC6EB7528}" destId="{454BA4B7-1936-4274-9707-AB702E148E22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ED12B7-A94F-4EF6-B750-7BF0CEA10B8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07B8B1-3ACD-471B-8301-51794C8AA2FA}">
      <dgm:prSet phldrT="[Text]"/>
      <dgm:spPr/>
      <dgm:t>
        <a:bodyPr/>
        <a:lstStyle/>
        <a:p>
          <a:r>
            <a:rPr lang="en-US" dirty="0">
              <a:latin typeface="Avenir LT Std 65 Medium" panose="020B0803020203020204" pitchFamily="34" charset="0"/>
              <a:cs typeface="Calibri"/>
            </a:rPr>
            <a:t>ADHD</a:t>
          </a:r>
          <a:endParaRPr lang="en-GB" dirty="0">
            <a:latin typeface="Avenir LT Std 65 Medium" panose="020B0803020203020204" pitchFamily="34" charset="0"/>
            <a:cs typeface="Calibri"/>
          </a:endParaRPr>
        </a:p>
      </dgm:t>
    </dgm:pt>
    <dgm:pt modelId="{E6A1A10C-459C-40FA-96E4-9F0C5FCC0ACC}" type="parTrans" cxnId="{BB2D37D6-7801-4B10-940E-8B2BBC5F0712}">
      <dgm:prSet/>
      <dgm:spPr/>
      <dgm:t>
        <a:bodyPr/>
        <a:lstStyle/>
        <a:p>
          <a:endParaRPr lang="en-GB"/>
        </a:p>
      </dgm:t>
    </dgm:pt>
    <dgm:pt modelId="{58D535E6-B96B-49D1-95E5-175B85946350}" type="sibTrans" cxnId="{BB2D37D6-7801-4B10-940E-8B2BBC5F0712}">
      <dgm:prSet/>
      <dgm:spPr/>
      <dgm:t>
        <a:bodyPr/>
        <a:lstStyle/>
        <a:p>
          <a:endParaRPr lang="en-GB"/>
        </a:p>
      </dgm:t>
    </dgm:pt>
    <dgm:pt modelId="{2A533B03-20AD-40CF-9E10-F73C15E460A0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Insightful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C27D28E1-1674-4EB7-BD6C-8B1BF3F97174}" type="parTrans" cxnId="{4CE8DA1D-0875-432F-9D69-86E25E0CB42D}">
      <dgm:prSet/>
      <dgm:spPr/>
      <dgm:t>
        <a:bodyPr/>
        <a:lstStyle/>
        <a:p>
          <a:endParaRPr lang="en-GB"/>
        </a:p>
      </dgm:t>
    </dgm:pt>
    <dgm:pt modelId="{C57A43B0-365C-4EC1-8DE1-1AA15AA6562A}" type="sibTrans" cxnId="{4CE8DA1D-0875-432F-9D69-86E25E0CB42D}">
      <dgm:prSet/>
      <dgm:spPr/>
      <dgm:t>
        <a:bodyPr/>
        <a:lstStyle/>
        <a:p>
          <a:endParaRPr lang="en-GB"/>
        </a:p>
      </dgm:t>
    </dgm:pt>
    <dgm:pt modelId="{3D1C8BCD-D941-489B-9A52-4D070CDB9C0B}">
      <dgm:prSet phldrT="[Text]"/>
      <dgm:spPr/>
      <dgm:t>
        <a:bodyPr/>
        <a:lstStyle/>
        <a:p>
          <a:r>
            <a:rPr lang="en-US" dirty="0">
              <a:latin typeface="Avenir LT Std 65 Medium" panose="020B0803020203020204" pitchFamily="34" charset="0"/>
              <a:cs typeface="Calibri"/>
            </a:rPr>
            <a:t>ASC</a:t>
          </a:r>
          <a:endParaRPr lang="en-GB" dirty="0">
            <a:latin typeface="Avenir LT Std 65 Medium" panose="020B0803020203020204" pitchFamily="34" charset="0"/>
            <a:cs typeface="Calibri"/>
          </a:endParaRPr>
        </a:p>
      </dgm:t>
    </dgm:pt>
    <dgm:pt modelId="{A76A32F8-20CD-4E9E-8846-4F55489DEFC8}" type="parTrans" cxnId="{C5D85672-9389-44C9-9CC8-8F85AB750D3C}">
      <dgm:prSet/>
      <dgm:spPr/>
      <dgm:t>
        <a:bodyPr/>
        <a:lstStyle/>
        <a:p>
          <a:endParaRPr lang="en-GB"/>
        </a:p>
      </dgm:t>
    </dgm:pt>
    <dgm:pt modelId="{8E9C34D5-BC81-4F9D-98D4-7D07F400F566}" type="sibTrans" cxnId="{C5D85672-9389-44C9-9CC8-8F85AB750D3C}">
      <dgm:prSet/>
      <dgm:spPr/>
      <dgm:t>
        <a:bodyPr/>
        <a:lstStyle/>
        <a:p>
          <a:endParaRPr lang="en-GB"/>
        </a:p>
      </dgm:t>
    </dgm:pt>
    <dgm:pt modelId="{CB63A312-F932-412C-A89A-C43076AC8B20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FE319ED2-3A38-468E-A043-29FB380E10DD}" type="parTrans" cxnId="{190032E0-7E8D-4832-A06F-A3B610CBC063}">
      <dgm:prSet/>
      <dgm:spPr/>
      <dgm:t>
        <a:bodyPr/>
        <a:lstStyle/>
        <a:p>
          <a:endParaRPr lang="en-GB"/>
        </a:p>
      </dgm:t>
    </dgm:pt>
    <dgm:pt modelId="{77EDA34B-AF4A-40F7-BC5A-E43BBF486B70}" type="sibTrans" cxnId="{190032E0-7E8D-4832-A06F-A3B610CBC063}">
      <dgm:prSet/>
      <dgm:spPr/>
      <dgm:t>
        <a:bodyPr/>
        <a:lstStyle/>
        <a:p>
          <a:endParaRPr lang="en-GB"/>
        </a:p>
      </dgm:t>
    </dgm:pt>
    <dgm:pt modelId="{C491B6D0-B7C3-4A91-B507-FB339719E8AC}">
      <dgm:prSet phldrT="[Text]"/>
      <dgm:spPr/>
      <dgm:t>
        <a:bodyPr/>
        <a:lstStyle/>
        <a:p>
          <a:r>
            <a:rPr lang="en-US" dirty="0">
              <a:latin typeface="Avenir LT Std 65 Medium" panose="020B0803020203020204" pitchFamily="34" charset="0"/>
              <a:cs typeface="Calibri"/>
            </a:rPr>
            <a:t>Dysgraphia</a:t>
          </a:r>
          <a:endParaRPr lang="en-GB" dirty="0">
            <a:latin typeface="Avenir LT Std 65 Medium" panose="020B0803020203020204" pitchFamily="34" charset="0"/>
            <a:cs typeface="Calibri"/>
          </a:endParaRPr>
        </a:p>
      </dgm:t>
    </dgm:pt>
    <dgm:pt modelId="{CAD37794-0B89-49CC-A03B-8F47410F5879}" type="parTrans" cxnId="{AE21746A-297D-41DA-A3F9-7318B4D5892A}">
      <dgm:prSet/>
      <dgm:spPr/>
      <dgm:t>
        <a:bodyPr/>
        <a:lstStyle/>
        <a:p>
          <a:endParaRPr lang="en-GB"/>
        </a:p>
      </dgm:t>
    </dgm:pt>
    <dgm:pt modelId="{52176682-35AE-451D-A0B2-BC5FB33CC835}" type="sibTrans" cxnId="{AE21746A-297D-41DA-A3F9-7318B4D5892A}">
      <dgm:prSet/>
      <dgm:spPr/>
      <dgm:t>
        <a:bodyPr/>
        <a:lstStyle/>
        <a:p>
          <a:endParaRPr lang="en-GB"/>
        </a:p>
      </dgm:t>
    </dgm:pt>
    <dgm:pt modelId="{DF94DB31-C1B2-4BA5-AAE2-7F4FA8AC5F76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Listening skills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B804A4C2-59E5-40B8-9459-9897511DD9A2}" type="parTrans" cxnId="{08131EE6-C468-4C3E-A17B-882A4126FF40}">
      <dgm:prSet/>
      <dgm:spPr/>
      <dgm:t>
        <a:bodyPr/>
        <a:lstStyle/>
        <a:p>
          <a:endParaRPr lang="en-GB"/>
        </a:p>
      </dgm:t>
    </dgm:pt>
    <dgm:pt modelId="{AB560D7D-DBD1-44FD-BB63-F232AF73FF81}" type="sibTrans" cxnId="{08131EE6-C468-4C3E-A17B-882A4126FF40}">
      <dgm:prSet/>
      <dgm:spPr/>
      <dgm:t>
        <a:bodyPr/>
        <a:lstStyle/>
        <a:p>
          <a:endParaRPr lang="en-GB"/>
        </a:p>
      </dgm:t>
    </dgm:pt>
    <dgm:pt modelId="{BB3C3364-F19F-4807-AB34-BFD0F93D66FE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Creative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820D9301-29C5-4B85-BC47-FBFA364917C1}" type="parTrans" cxnId="{394D4BF3-23E9-40EF-97C2-827EA6EDB2C2}">
      <dgm:prSet/>
      <dgm:spPr/>
      <dgm:t>
        <a:bodyPr/>
        <a:lstStyle/>
        <a:p>
          <a:endParaRPr lang="en-GB"/>
        </a:p>
      </dgm:t>
    </dgm:pt>
    <dgm:pt modelId="{360CFAA3-6F87-439E-B606-0C0E62EBDDE3}" type="sibTrans" cxnId="{394D4BF3-23E9-40EF-97C2-827EA6EDB2C2}">
      <dgm:prSet/>
      <dgm:spPr/>
      <dgm:t>
        <a:bodyPr/>
        <a:lstStyle/>
        <a:p>
          <a:endParaRPr lang="en-GB"/>
        </a:p>
      </dgm:t>
    </dgm:pt>
    <dgm:pt modelId="{593E7057-99B5-4C3C-BF94-F606D0FDAA51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1D5F0EDB-7969-440B-86FA-49B6ED178EF0}" type="parTrans" cxnId="{7EC6717A-B491-4857-A2C9-FFC7AF895385}">
      <dgm:prSet/>
      <dgm:spPr/>
      <dgm:t>
        <a:bodyPr/>
        <a:lstStyle/>
        <a:p>
          <a:endParaRPr lang="en-GB"/>
        </a:p>
      </dgm:t>
    </dgm:pt>
    <dgm:pt modelId="{1D8EBF92-2864-40FC-AD55-3547DD26ADF6}" type="sibTrans" cxnId="{7EC6717A-B491-4857-A2C9-FFC7AF895385}">
      <dgm:prSet/>
      <dgm:spPr/>
      <dgm:t>
        <a:bodyPr/>
        <a:lstStyle/>
        <a:p>
          <a:endParaRPr lang="en-GB"/>
        </a:p>
      </dgm:t>
    </dgm:pt>
    <dgm:pt modelId="{ED10C311-77B4-4529-8933-F09621582D4B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Quick thinkers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F00860DC-31CD-4AAB-9C42-6BBD570F3C06}" type="parTrans" cxnId="{CB9546C9-BB2D-4D2D-B26D-2AAF596C29E4}">
      <dgm:prSet/>
      <dgm:spPr/>
      <dgm:t>
        <a:bodyPr/>
        <a:lstStyle/>
        <a:p>
          <a:endParaRPr lang="en-GB"/>
        </a:p>
      </dgm:t>
    </dgm:pt>
    <dgm:pt modelId="{EFFD5232-8C50-4C3D-90AF-3BEC4AD561D0}" type="sibTrans" cxnId="{CB9546C9-BB2D-4D2D-B26D-2AAF596C29E4}">
      <dgm:prSet/>
      <dgm:spPr/>
      <dgm:t>
        <a:bodyPr/>
        <a:lstStyle/>
        <a:p>
          <a:endParaRPr lang="en-GB"/>
        </a:p>
      </dgm:t>
    </dgm:pt>
    <dgm:pt modelId="{7D1AC441-B91F-4342-90B1-BC52DFBEF3DB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Analytical thinking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6EF04C3E-DE5C-4D28-B250-82FEBF7199A8}" type="parTrans" cxnId="{E1C81F64-5D25-4A87-A2DE-3EC257E48D83}">
      <dgm:prSet/>
      <dgm:spPr/>
      <dgm:t>
        <a:bodyPr/>
        <a:lstStyle/>
        <a:p>
          <a:endParaRPr lang="en-GB"/>
        </a:p>
      </dgm:t>
    </dgm:pt>
    <dgm:pt modelId="{F01F326F-999B-4515-8E40-1C1BBBFA74A6}" type="sibTrans" cxnId="{E1C81F64-5D25-4A87-A2DE-3EC257E48D83}">
      <dgm:prSet/>
      <dgm:spPr/>
      <dgm:t>
        <a:bodyPr/>
        <a:lstStyle/>
        <a:p>
          <a:endParaRPr lang="en-GB"/>
        </a:p>
      </dgm:t>
    </dgm:pt>
    <dgm:pt modelId="{70F3BEDB-1795-4C88-A956-0C31D8277CA8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Detailed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3D55DA36-4DBF-404A-8416-7E2ED99E113D}" type="parTrans" cxnId="{4C2105DC-5696-4FE5-97B1-19425C97F089}">
      <dgm:prSet/>
      <dgm:spPr/>
      <dgm:t>
        <a:bodyPr/>
        <a:lstStyle/>
        <a:p>
          <a:endParaRPr lang="en-GB"/>
        </a:p>
      </dgm:t>
    </dgm:pt>
    <dgm:pt modelId="{0B30D68A-2CA4-4C50-96EB-9DB5A3686F4B}" type="sibTrans" cxnId="{4C2105DC-5696-4FE5-97B1-19425C97F089}">
      <dgm:prSet/>
      <dgm:spPr/>
      <dgm:t>
        <a:bodyPr/>
        <a:lstStyle/>
        <a:p>
          <a:endParaRPr lang="en-GB"/>
        </a:p>
      </dgm:t>
    </dgm:pt>
    <dgm:pt modelId="{8BC48A5D-1E8E-4285-A67C-620202B7B17C}">
      <dgm:prSet phldrT="[Text]"/>
      <dgm:spPr/>
      <dgm:t>
        <a:bodyPr/>
        <a:lstStyle/>
        <a:p>
          <a:pPr rtl="0"/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Memorising</a:t>
          </a:r>
        </a:p>
      </dgm:t>
    </dgm:pt>
    <dgm:pt modelId="{A7CFCFAF-47E5-4B02-AC2F-DD4170EADC83}" type="parTrans" cxnId="{3D771ADD-ED4C-4F46-881F-16BBA27C0931}">
      <dgm:prSet/>
      <dgm:spPr/>
      <dgm:t>
        <a:bodyPr/>
        <a:lstStyle/>
        <a:p>
          <a:endParaRPr lang="en-GB"/>
        </a:p>
      </dgm:t>
    </dgm:pt>
    <dgm:pt modelId="{4CBF0F4A-9942-4D24-B8B8-748BA8C54CD4}" type="sibTrans" cxnId="{3D771ADD-ED4C-4F46-881F-16BBA27C0931}">
      <dgm:prSet/>
      <dgm:spPr/>
      <dgm:t>
        <a:bodyPr/>
        <a:lstStyle/>
        <a:p>
          <a:endParaRPr lang="en-GB"/>
        </a:p>
      </dgm:t>
    </dgm:pt>
    <dgm:pt modelId="{8D0E8A3C-8CD4-4614-901E-2BB336664261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Storytelling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649364F2-8383-46CC-9447-D3995624887C}" type="parTrans" cxnId="{AFFE1899-7FF4-468B-8BAB-E8C9DDCE479F}">
      <dgm:prSet/>
      <dgm:spPr/>
      <dgm:t>
        <a:bodyPr/>
        <a:lstStyle/>
        <a:p>
          <a:endParaRPr lang="en-GB"/>
        </a:p>
      </dgm:t>
    </dgm:pt>
    <dgm:pt modelId="{F7F18EC4-3F63-4F00-A738-F37FED33D3E2}" type="sibTrans" cxnId="{AFFE1899-7FF4-468B-8BAB-E8C9DDCE479F}">
      <dgm:prSet/>
      <dgm:spPr/>
      <dgm:t>
        <a:bodyPr/>
        <a:lstStyle/>
        <a:p>
          <a:endParaRPr lang="en-GB"/>
        </a:p>
      </dgm:t>
    </dgm:pt>
    <dgm:pt modelId="{45D5BB9C-A184-42FE-9CD6-CD1D78EA2C52}" type="pres">
      <dgm:prSet presAssocID="{24ED12B7-A94F-4EF6-B750-7BF0CEA10B8E}" presName="Name0" presStyleCnt="0">
        <dgm:presLayoutVars>
          <dgm:dir/>
          <dgm:animLvl val="lvl"/>
          <dgm:resizeHandles val="exact"/>
        </dgm:presLayoutVars>
      </dgm:prSet>
      <dgm:spPr/>
    </dgm:pt>
    <dgm:pt modelId="{4039040D-58B7-4B42-AA45-69FA73D209C4}" type="pres">
      <dgm:prSet presAssocID="{24ED12B7-A94F-4EF6-B750-7BF0CEA10B8E}" presName="tSp" presStyleCnt="0"/>
      <dgm:spPr/>
    </dgm:pt>
    <dgm:pt modelId="{230D4A7B-240D-4882-8352-69A33B45BC95}" type="pres">
      <dgm:prSet presAssocID="{24ED12B7-A94F-4EF6-B750-7BF0CEA10B8E}" presName="bSp" presStyleCnt="0"/>
      <dgm:spPr/>
    </dgm:pt>
    <dgm:pt modelId="{4AE95F3A-C755-4465-B6FE-997245340F9C}" type="pres">
      <dgm:prSet presAssocID="{24ED12B7-A94F-4EF6-B750-7BF0CEA10B8E}" presName="process" presStyleCnt="0"/>
      <dgm:spPr/>
    </dgm:pt>
    <dgm:pt modelId="{4525E60A-E809-4795-AE88-71D738ECB00A}" type="pres">
      <dgm:prSet presAssocID="{6C07B8B1-3ACD-471B-8301-51794C8AA2FA}" presName="composite1" presStyleCnt="0"/>
      <dgm:spPr/>
    </dgm:pt>
    <dgm:pt modelId="{C2037CFB-3971-4212-8B96-675555FEAB24}" type="pres">
      <dgm:prSet presAssocID="{6C07B8B1-3ACD-471B-8301-51794C8AA2FA}" presName="dummyNode1" presStyleLbl="node1" presStyleIdx="0" presStyleCnt="3"/>
      <dgm:spPr/>
    </dgm:pt>
    <dgm:pt modelId="{0D3FD2E4-7BFE-454C-B9E2-EEA94A72A509}" type="pres">
      <dgm:prSet presAssocID="{6C07B8B1-3ACD-471B-8301-51794C8AA2FA}" presName="childNode1" presStyleLbl="bgAcc1" presStyleIdx="0" presStyleCnt="3">
        <dgm:presLayoutVars>
          <dgm:bulletEnabled val="1"/>
        </dgm:presLayoutVars>
      </dgm:prSet>
      <dgm:spPr/>
    </dgm:pt>
    <dgm:pt modelId="{0818AB6C-0304-446A-BD07-2611703FC45E}" type="pres">
      <dgm:prSet presAssocID="{6C07B8B1-3ACD-471B-8301-51794C8AA2FA}" presName="childNode1tx" presStyleLbl="bgAcc1" presStyleIdx="0" presStyleCnt="3">
        <dgm:presLayoutVars>
          <dgm:bulletEnabled val="1"/>
        </dgm:presLayoutVars>
      </dgm:prSet>
      <dgm:spPr/>
    </dgm:pt>
    <dgm:pt modelId="{D80360DF-FF0F-4654-BC79-1C61707DC74D}" type="pres">
      <dgm:prSet presAssocID="{6C07B8B1-3ACD-471B-8301-51794C8AA2FA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9C62E185-08BB-43B8-89C7-AFA6895EB310}" type="pres">
      <dgm:prSet presAssocID="{6C07B8B1-3ACD-471B-8301-51794C8AA2FA}" presName="connSite1" presStyleCnt="0"/>
      <dgm:spPr/>
    </dgm:pt>
    <dgm:pt modelId="{271F3D52-CCB5-4AD1-B391-F489032F3CBF}" type="pres">
      <dgm:prSet presAssocID="{58D535E6-B96B-49D1-95E5-175B85946350}" presName="Name9" presStyleLbl="sibTrans2D1" presStyleIdx="0" presStyleCnt="2"/>
      <dgm:spPr/>
    </dgm:pt>
    <dgm:pt modelId="{0CF7BEE0-CB5F-4282-9EC0-C4CA89D275C2}" type="pres">
      <dgm:prSet presAssocID="{3D1C8BCD-D941-489B-9A52-4D070CDB9C0B}" presName="composite2" presStyleCnt="0"/>
      <dgm:spPr/>
    </dgm:pt>
    <dgm:pt modelId="{D1468722-344A-4B9B-ABD3-ECD39A566C27}" type="pres">
      <dgm:prSet presAssocID="{3D1C8BCD-D941-489B-9A52-4D070CDB9C0B}" presName="dummyNode2" presStyleLbl="node1" presStyleIdx="0" presStyleCnt="3"/>
      <dgm:spPr/>
    </dgm:pt>
    <dgm:pt modelId="{948E11D7-8352-41FF-BE29-24106AF0D5B0}" type="pres">
      <dgm:prSet presAssocID="{3D1C8BCD-D941-489B-9A52-4D070CDB9C0B}" presName="childNode2" presStyleLbl="bgAcc1" presStyleIdx="1" presStyleCnt="3">
        <dgm:presLayoutVars>
          <dgm:bulletEnabled val="1"/>
        </dgm:presLayoutVars>
      </dgm:prSet>
      <dgm:spPr/>
    </dgm:pt>
    <dgm:pt modelId="{7CB53A01-A443-4706-A78E-6B9B094C7C29}" type="pres">
      <dgm:prSet presAssocID="{3D1C8BCD-D941-489B-9A52-4D070CDB9C0B}" presName="childNode2tx" presStyleLbl="bgAcc1" presStyleIdx="1" presStyleCnt="3">
        <dgm:presLayoutVars>
          <dgm:bulletEnabled val="1"/>
        </dgm:presLayoutVars>
      </dgm:prSet>
      <dgm:spPr/>
    </dgm:pt>
    <dgm:pt modelId="{5CA3F537-CE67-44B7-8DB3-8CE28576A1C8}" type="pres">
      <dgm:prSet presAssocID="{3D1C8BCD-D941-489B-9A52-4D070CDB9C0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35CAC51F-D626-45E7-A898-9CCBF9CFB5FD}" type="pres">
      <dgm:prSet presAssocID="{3D1C8BCD-D941-489B-9A52-4D070CDB9C0B}" presName="connSite2" presStyleCnt="0"/>
      <dgm:spPr/>
    </dgm:pt>
    <dgm:pt modelId="{B9FCED12-ADAD-44C8-9099-2FE638509733}" type="pres">
      <dgm:prSet presAssocID="{8E9C34D5-BC81-4F9D-98D4-7D07F400F566}" presName="Name18" presStyleLbl="sibTrans2D1" presStyleIdx="1" presStyleCnt="2"/>
      <dgm:spPr/>
    </dgm:pt>
    <dgm:pt modelId="{CA1772D3-8023-4BC9-88CF-A75E4A753CE0}" type="pres">
      <dgm:prSet presAssocID="{C491B6D0-B7C3-4A91-B507-FB339719E8AC}" presName="composite1" presStyleCnt="0"/>
      <dgm:spPr/>
    </dgm:pt>
    <dgm:pt modelId="{EA170B06-78BF-4581-A760-C417B5C86C52}" type="pres">
      <dgm:prSet presAssocID="{C491B6D0-B7C3-4A91-B507-FB339719E8AC}" presName="dummyNode1" presStyleLbl="node1" presStyleIdx="1" presStyleCnt="3"/>
      <dgm:spPr/>
    </dgm:pt>
    <dgm:pt modelId="{5A76A0A8-4594-4C7F-96AB-2F3B20445405}" type="pres">
      <dgm:prSet presAssocID="{C491B6D0-B7C3-4A91-B507-FB339719E8AC}" presName="childNode1" presStyleLbl="bgAcc1" presStyleIdx="2" presStyleCnt="3" custLinFactNeighborY="397">
        <dgm:presLayoutVars>
          <dgm:bulletEnabled val="1"/>
        </dgm:presLayoutVars>
      </dgm:prSet>
      <dgm:spPr/>
    </dgm:pt>
    <dgm:pt modelId="{8BA76482-1B19-4B99-A1BB-D56CFFE90540}" type="pres">
      <dgm:prSet presAssocID="{C491B6D0-B7C3-4A91-B507-FB339719E8AC}" presName="childNode1tx" presStyleLbl="bgAcc1" presStyleIdx="2" presStyleCnt="3">
        <dgm:presLayoutVars>
          <dgm:bulletEnabled val="1"/>
        </dgm:presLayoutVars>
      </dgm:prSet>
      <dgm:spPr/>
    </dgm:pt>
    <dgm:pt modelId="{03E7B470-9ABF-48B0-A2D1-777D64487143}" type="pres">
      <dgm:prSet presAssocID="{C491B6D0-B7C3-4A91-B507-FB339719E8AC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E2FA308A-E55B-445E-A154-E0308A6AFA5C}" type="pres">
      <dgm:prSet presAssocID="{C491B6D0-B7C3-4A91-B507-FB339719E8AC}" presName="connSite1" presStyleCnt="0"/>
      <dgm:spPr/>
    </dgm:pt>
  </dgm:ptLst>
  <dgm:cxnLst>
    <dgm:cxn modelId="{B8D7B411-B202-476A-A4E3-D477CEE5C849}" type="presOf" srcId="{DF94DB31-C1B2-4BA5-AAE2-7F4FA8AC5F76}" destId="{8BA76482-1B19-4B99-A1BB-D56CFFE90540}" srcOrd="1" destOrd="0" presId="urn:microsoft.com/office/officeart/2005/8/layout/hProcess4"/>
    <dgm:cxn modelId="{50E39714-B904-40BE-BD1E-CF5F5076143A}" type="presOf" srcId="{593E7057-99B5-4C3C-BF94-F606D0FDAA51}" destId="{0D3FD2E4-7BFE-454C-B9E2-EEA94A72A509}" srcOrd="0" destOrd="2" presId="urn:microsoft.com/office/officeart/2005/8/layout/hProcess4"/>
    <dgm:cxn modelId="{4CE8DA1D-0875-432F-9D69-86E25E0CB42D}" srcId="{6C07B8B1-3ACD-471B-8301-51794C8AA2FA}" destId="{2A533B03-20AD-40CF-9E10-F73C15E460A0}" srcOrd="0" destOrd="0" parTransId="{C27D28E1-1674-4EB7-BD6C-8B1BF3F97174}" sibTransId="{C57A43B0-365C-4EC1-8DE1-1AA15AA6562A}"/>
    <dgm:cxn modelId="{4728AC1E-3664-4109-9FC8-C969F48C0900}" type="presOf" srcId="{BB3C3364-F19F-4807-AB34-BFD0F93D66FE}" destId="{0818AB6C-0304-446A-BD07-2611703FC45E}" srcOrd="1" destOrd="1" presId="urn:microsoft.com/office/officeart/2005/8/layout/hProcess4"/>
    <dgm:cxn modelId="{01C3882E-41F9-4B00-8A35-2E00B42C09B9}" type="presOf" srcId="{CB63A312-F932-412C-A89A-C43076AC8B20}" destId="{948E11D7-8352-41FF-BE29-24106AF0D5B0}" srcOrd="0" destOrd="0" presId="urn:microsoft.com/office/officeart/2005/8/layout/hProcess4"/>
    <dgm:cxn modelId="{9DBCA537-06CB-4BBE-A179-6D1166B1C0C4}" type="presOf" srcId="{2A533B03-20AD-40CF-9E10-F73C15E460A0}" destId="{0818AB6C-0304-446A-BD07-2611703FC45E}" srcOrd="1" destOrd="0" presId="urn:microsoft.com/office/officeart/2005/8/layout/hProcess4"/>
    <dgm:cxn modelId="{EC29C83C-1913-4FDC-916B-589678B1034F}" type="presOf" srcId="{ED10C311-77B4-4529-8933-F09621582D4B}" destId="{0D3FD2E4-7BFE-454C-B9E2-EEA94A72A509}" srcOrd="0" destOrd="3" presId="urn:microsoft.com/office/officeart/2005/8/layout/hProcess4"/>
    <dgm:cxn modelId="{C840FF3F-3DC4-472B-A8C4-C15996172225}" type="presOf" srcId="{7D1AC441-B91F-4342-90B1-BC52DFBEF3DB}" destId="{948E11D7-8352-41FF-BE29-24106AF0D5B0}" srcOrd="0" destOrd="1" presId="urn:microsoft.com/office/officeart/2005/8/layout/hProcess4"/>
    <dgm:cxn modelId="{E1C81F64-5D25-4A87-A2DE-3EC257E48D83}" srcId="{3D1C8BCD-D941-489B-9A52-4D070CDB9C0B}" destId="{7D1AC441-B91F-4342-90B1-BC52DFBEF3DB}" srcOrd="1" destOrd="0" parTransId="{6EF04C3E-DE5C-4D28-B250-82FEBF7199A8}" sibTransId="{F01F326F-999B-4515-8E40-1C1BBBFA74A6}"/>
    <dgm:cxn modelId="{AE21746A-297D-41DA-A3F9-7318B4D5892A}" srcId="{24ED12B7-A94F-4EF6-B750-7BF0CEA10B8E}" destId="{C491B6D0-B7C3-4A91-B507-FB339719E8AC}" srcOrd="2" destOrd="0" parTransId="{CAD37794-0B89-49CC-A03B-8F47410F5879}" sibTransId="{52176682-35AE-451D-A0B2-BC5FB33CC835}"/>
    <dgm:cxn modelId="{72900A4E-4A0A-41B9-923A-36892AB61685}" type="presOf" srcId="{3D1C8BCD-D941-489B-9A52-4D070CDB9C0B}" destId="{5CA3F537-CE67-44B7-8DB3-8CE28576A1C8}" srcOrd="0" destOrd="0" presId="urn:microsoft.com/office/officeart/2005/8/layout/hProcess4"/>
    <dgm:cxn modelId="{69FA7C70-9116-47A4-816D-1D6BD53BBEEF}" type="presOf" srcId="{6C07B8B1-3ACD-471B-8301-51794C8AA2FA}" destId="{D80360DF-FF0F-4654-BC79-1C61707DC74D}" srcOrd="0" destOrd="0" presId="urn:microsoft.com/office/officeart/2005/8/layout/hProcess4"/>
    <dgm:cxn modelId="{C5D85672-9389-44C9-9CC8-8F85AB750D3C}" srcId="{24ED12B7-A94F-4EF6-B750-7BF0CEA10B8E}" destId="{3D1C8BCD-D941-489B-9A52-4D070CDB9C0B}" srcOrd="1" destOrd="0" parTransId="{A76A32F8-20CD-4E9E-8846-4F55489DEFC8}" sibTransId="{8E9C34D5-BC81-4F9D-98D4-7D07F400F566}"/>
    <dgm:cxn modelId="{AB81F375-149F-4123-8E93-3AD1FA6B771B}" type="presOf" srcId="{8BC48A5D-1E8E-4285-A67C-620202B7B17C}" destId="{5A76A0A8-4594-4C7F-96AB-2F3B20445405}" srcOrd="0" destOrd="1" presId="urn:microsoft.com/office/officeart/2005/8/layout/hProcess4"/>
    <dgm:cxn modelId="{EE4B0058-5984-45D2-99A5-5CB300C27F4A}" type="presOf" srcId="{8E9C34D5-BC81-4F9D-98D4-7D07F400F566}" destId="{B9FCED12-ADAD-44C8-9099-2FE638509733}" srcOrd="0" destOrd="0" presId="urn:microsoft.com/office/officeart/2005/8/layout/hProcess4"/>
    <dgm:cxn modelId="{7EC6717A-B491-4857-A2C9-FFC7AF895385}" srcId="{6C07B8B1-3ACD-471B-8301-51794C8AA2FA}" destId="{593E7057-99B5-4C3C-BF94-F606D0FDAA51}" srcOrd="2" destOrd="0" parTransId="{1D5F0EDB-7969-440B-86FA-49B6ED178EF0}" sibTransId="{1D8EBF92-2864-40FC-AD55-3547DD26ADF6}"/>
    <dgm:cxn modelId="{65B37693-E473-40C6-9139-C69ACFAFC69C}" type="presOf" srcId="{8BC48A5D-1E8E-4285-A67C-620202B7B17C}" destId="{8BA76482-1B19-4B99-A1BB-D56CFFE90540}" srcOrd="1" destOrd="1" presId="urn:microsoft.com/office/officeart/2005/8/layout/hProcess4"/>
    <dgm:cxn modelId="{BB2BB297-2426-4569-AEBF-828AC93F122D}" type="presOf" srcId="{DF94DB31-C1B2-4BA5-AAE2-7F4FA8AC5F76}" destId="{5A76A0A8-4594-4C7F-96AB-2F3B20445405}" srcOrd="0" destOrd="0" presId="urn:microsoft.com/office/officeart/2005/8/layout/hProcess4"/>
    <dgm:cxn modelId="{AFFE1899-7FF4-468B-8BAB-E8C9DDCE479F}" srcId="{C491B6D0-B7C3-4A91-B507-FB339719E8AC}" destId="{8D0E8A3C-8CD4-4614-901E-2BB336664261}" srcOrd="2" destOrd="0" parTransId="{649364F2-8383-46CC-9447-D3995624887C}" sibTransId="{F7F18EC4-3F63-4F00-A738-F37FED33D3E2}"/>
    <dgm:cxn modelId="{AD7F6A9B-4EEF-4A61-87D1-8AF2F1058A47}" type="presOf" srcId="{CB63A312-F932-412C-A89A-C43076AC8B20}" destId="{7CB53A01-A443-4706-A78E-6B9B094C7C29}" srcOrd="1" destOrd="0" presId="urn:microsoft.com/office/officeart/2005/8/layout/hProcess4"/>
    <dgm:cxn modelId="{F2E32E9C-B397-40F0-88B5-A8931A6E90AE}" type="presOf" srcId="{7D1AC441-B91F-4342-90B1-BC52DFBEF3DB}" destId="{7CB53A01-A443-4706-A78E-6B9B094C7C29}" srcOrd="1" destOrd="1" presId="urn:microsoft.com/office/officeart/2005/8/layout/hProcess4"/>
    <dgm:cxn modelId="{FEA883AE-55F5-489C-B9F3-7A537E3B2AC6}" type="presOf" srcId="{2A533B03-20AD-40CF-9E10-F73C15E460A0}" destId="{0D3FD2E4-7BFE-454C-B9E2-EEA94A72A509}" srcOrd="0" destOrd="0" presId="urn:microsoft.com/office/officeart/2005/8/layout/hProcess4"/>
    <dgm:cxn modelId="{2E1101B1-68A2-40F2-A15A-95973B897A4C}" type="presOf" srcId="{70F3BEDB-1795-4C88-A956-0C31D8277CA8}" destId="{7CB53A01-A443-4706-A78E-6B9B094C7C29}" srcOrd="1" destOrd="2" presId="urn:microsoft.com/office/officeart/2005/8/layout/hProcess4"/>
    <dgm:cxn modelId="{DBD015B6-0F52-47D0-826F-4D2D8EA5E2C2}" type="presOf" srcId="{58D535E6-B96B-49D1-95E5-175B85946350}" destId="{271F3D52-CCB5-4AD1-B391-F489032F3CBF}" srcOrd="0" destOrd="0" presId="urn:microsoft.com/office/officeart/2005/8/layout/hProcess4"/>
    <dgm:cxn modelId="{9931DBC5-946B-49FE-BB87-5C66E701333D}" type="presOf" srcId="{ED10C311-77B4-4529-8933-F09621582D4B}" destId="{0818AB6C-0304-446A-BD07-2611703FC45E}" srcOrd="1" destOrd="3" presId="urn:microsoft.com/office/officeart/2005/8/layout/hProcess4"/>
    <dgm:cxn modelId="{44CA3DC8-DD01-438A-86A8-DD3067CEB109}" type="presOf" srcId="{24ED12B7-A94F-4EF6-B750-7BF0CEA10B8E}" destId="{45D5BB9C-A184-42FE-9CD6-CD1D78EA2C52}" srcOrd="0" destOrd="0" presId="urn:microsoft.com/office/officeart/2005/8/layout/hProcess4"/>
    <dgm:cxn modelId="{CB9546C9-BB2D-4D2D-B26D-2AAF596C29E4}" srcId="{6C07B8B1-3ACD-471B-8301-51794C8AA2FA}" destId="{ED10C311-77B4-4529-8933-F09621582D4B}" srcOrd="3" destOrd="0" parTransId="{F00860DC-31CD-4AAB-9C42-6BBD570F3C06}" sibTransId="{EFFD5232-8C50-4C3D-90AF-3BEC4AD561D0}"/>
    <dgm:cxn modelId="{34ACECD4-8F71-4533-B55F-C834810D4BC9}" type="presOf" srcId="{8D0E8A3C-8CD4-4614-901E-2BB336664261}" destId="{5A76A0A8-4594-4C7F-96AB-2F3B20445405}" srcOrd="0" destOrd="2" presId="urn:microsoft.com/office/officeart/2005/8/layout/hProcess4"/>
    <dgm:cxn modelId="{621E4DD5-4337-4BCA-BE66-2D1DAC1EDCAE}" type="presOf" srcId="{C491B6D0-B7C3-4A91-B507-FB339719E8AC}" destId="{03E7B470-9ABF-48B0-A2D1-777D64487143}" srcOrd="0" destOrd="0" presId="urn:microsoft.com/office/officeart/2005/8/layout/hProcess4"/>
    <dgm:cxn modelId="{BB2D37D6-7801-4B10-940E-8B2BBC5F0712}" srcId="{24ED12B7-A94F-4EF6-B750-7BF0CEA10B8E}" destId="{6C07B8B1-3ACD-471B-8301-51794C8AA2FA}" srcOrd="0" destOrd="0" parTransId="{E6A1A10C-459C-40FA-96E4-9F0C5FCC0ACC}" sibTransId="{58D535E6-B96B-49D1-95E5-175B85946350}"/>
    <dgm:cxn modelId="{4C2105DC-5696-4FE5-97B1-19425C97F089}" srcId="{3D1C8BCD-D941-489B-9A52-4D070CDB9C0B}" destId="{70F3BEDB-1795-4C88-A956-0C31D8277CA8}" srcOrd="2" destOrd="0" parTransId="{3D55DA36-4DBF-404A-8416-7E2ED99E113D}" sibTransId="{0B30D68A-2CA4-4C50-96EB-9DB5A3686F4B}"/>
    <dgm:cxn modelId="{3D771ADD-ED4C-4F46-881F-16BBA27C0931}" srcId="{C491B6D0-B7C3-4A91-B507-FB339719E8AC}" destId="{8BC48A5D-1E8E-4285-A67C-620202B7B17C}" srcOrd="1" destOrd="0" parTransId="{A7CFCFAF-47E5-4B02-AC2F-DD4170EADC83}" sibTransId="{4CBF0F4A-9942-4D24-B8B8-748BA8C54CD4}"/>
    <dgm:cxn modelId="{190032E0-7E8D-4832-A06F-A3B610CBC063}" srcId="{3D1C8BCD-D941-489B-9A52-4D070CDB9C0B}" destId="{CB63A312-F932-412C-A89A-C43076AC8B20}" srcOrd="0" destOrd="0" parTransId="{FE319ED2-3A38-468E-A043-29FB380E10DD}" sibTransId="{77EDA34B-AF4A-40F7-BC5A-E43BBF486B70}"/>
    <dgm:cxn modelId="{08131EE6-C468-4C3E-A17B-882A4126FF40}" srcId="{C491B6D0-B7C3-4A91-B507-FB339719E8AC}" destId="{DF94DB31-C1B2-4BA5-AAE2-7F4FA8AC5F76}" srcOrd="0" destOrd="0" parTransId="{B804A4C2-59E5-40B8-9459-9897511DD9A2}" sibTransId="{AB560D7D-DBD1-44FD-BB63-F232AF73FF81}"/>
    <dgm:cxn modelId="{45B97AE9-AC6B-4A5F-8D5F-47DDE0167564}" type="presOf" srcId="{70F3BEDB-1795-4C88-A956-0C31D8277CA8}" destId="{948E11D7-8352-41FF-BE29-24106AF0D5B0}" srcOrd="0" destOrd="2" presId="urn:microsoft.com/office/officeart/2005/8/layout/hProcess4"/>
    <dgm:cxn modelId="{09F6B6EA-8E8A-4DD5-BFC0-A11BA81D677E}" type="presOf" srcId="{BB3C3364-F19F-4807-AB34-BFD0F93D66FE}" destId="{0D3FD2E4-7BFE-454C-B9E2-EEA94A72A509}" srcOrd="0" destOrd="1" presId="urn:microsoft.com/office/officeart/2005/8/layout/hProcess4"/>
    <dgm:cxn modelId="{E297ACF2-5C78-4ECF-8D91-1DC372D97F80}" type="presOf" srcId="{8D0E8A3C-8CD4-4614-901E-2BB336664261}" destId="{8BA76482-1B19-4B99-A1BB-D56CFFE90540}" srcOrd="1" destOrd="2" presId="urn:microsoft.com/office/officeart/2005/8/layout/hProcess4"/>
    <dgm:cxn modelId="{394D4BF3-23E9-40EF-97C2-827EA6EDB2C2}" srcId="{6C07B8B1-3ACD-471B-8301-51794C8AA2FA}" destId="{BB3C3364-F19F-4807-AB34-BFD0F93D66FE}" srcOrd="1" destOrd="0" parTransId="{820D9301-29C5-4B85-BC47-FBFA364917C1}" sibTransId="{360CFAA3-6F87-439E-B606-0C0E62EBDDE3}"/>
    <dgm:cxn modelId="{9A002CFA-A23F-447A-845E-E72BEADF8495}" type="presOf" srcId="{593E7057-99B5-4C3C-BF94-F606D0FDAA51}" destId="{0818AB6C-0304-446A-BD07-2611703FC45E}" srcOrd="1" destOrd="2" presId="urn:microsoft.com/office/officeart/2005/8/layout/hProcess4"/>
    <dgm:cxn modelId="{3718E7B7-1674-4748-AA7B-2FE7D7E4164A}" type="presParOf" srcId="{45D5BB9C-A184-42FE-9CD6-CD1D78EA2C52}" destId="{4039040D-58B7-4B42-AA45-69FA73D209C4}" srcOrd="0" destOrd="0" presId="urn:microsoft.com/office/officeart/2005/8/layout/hProcess4"/>
    <dgm:cxn modelId="{31AAD125-3F3D-4A71-87B0-298F7BB37DE3}" type="presParOf" srcId="{45D5BB9C-A184-42FE-9CD6-CD1D78EA2C52}" destId="{230D4A7B-240D-4882-8352-69A33B45BC95}" srcOrd="1" destOrd="0" presId="urn:microsoft.com/office/officeart/2005/8/layout/hProcess4"/>
    <dgm:cxn modelId="{C40466BE-6D65-4214-8796-956A51DA4BE9}" type="presParOf" srcId="{45D5BB9C-A184-42FE-9CD6-CD1D78EA2C52}" destId="{4AE95F3A-C755-4465-B6FE-997245340F9C}" srcOrd="2" destOrd="0" presId="urn:microsoft.com/office/officeart/2005/8/layout/hProcess4"/>
    <dgm:cxn modelId="{665A0EBD-D7C7-44E5-ADB4-10700D449A13}" type="presParOf" srcId="{4AE95F3A-C755-4465-B6FE-997245340F9C}" destId="{4525E60A-E809-4795-AE88-71D738ECB00A}" srcOrd="0" destOrd="0" presId="urn:microsoft.com/office/officeart/2005/8/layout/hProcess4"/>
    <dgm:cxn modelId="{5854A3EE-752F-4BD8-B848-72996D79755C}" type="presParOf" srcId="{4525E60A-E809-4795-AE88-71D738ECB00A}" destId="{C2037CFB-3971-4212-8B96-675555FEAB24}" srcOrd="0" destOrd="0" presId="urn:microsoft.com/office/officeart/2005/8/layout/hProcess4"/>
    <dgm:cxn modelId="{8854CDCF-5AD4-43C5-BABC-C564CACD2D5C}" type="presParOf" srcId="{4525E60A-E809-4795-AE88-71D738ECB00A}" destId="{0D3FD2E4-7BFE-454C-B9E2-EEA94A72A509}" srcOrd="1" destOrd="0" presId="urn:microsoft.com/office/officeart/2005/8/layout/hProcess4"/>
    <dgm:cxn modelId="{ED2C1CCE-AF32-45DE-9504-9466D8C5F1B5}" type="presParOf" srcId="{4525E60A-E809-4795-AE88-71D738ECB00A}" destId="{0818AB6C-0304-446A-BD07-2611703FC45E}" srcOrd="2" destOrd="0" presId="urn:microsoft.com/office/officeart/2005/8/layout/hProcess4"/>
    <dgm:cxn modelId="{DE7F4DBA-7305-42DA-AF8C-362B2A440400}" type="presParOf" srcId="{4525E60A-E809-4795-AE88-71D738ECB00A}" destId="{D80360DF-FF0F-4654-BC79-1C61707DC74D}" srcOrd="3" destOrd="0" presId="urn:microsoft.com/office/officeart/2005/8/layout/hProcess4"/>
    <dgm:cxn modelId="{F4B7FECE-7BB0-4634-962D-B4647CB4A75E}" type="presParOf" srcId="{4525E60A-E809-4795-AE88-71D738ECB00A}" destId="{9C62E185-08BB-43B8-89C7-AFA6895EB310}" srcOrd="4" destOrd="0" presId="urn:microsoft.com/office/officeart/2005/8/layout/hProcess4"/>
    <dgm:cxn modelId="{94DC8BDC-52B0-4466-8539-BD87ED520CA5}" type="presParOf" srcId="{4AE95F3A-C755-4465-B6FE-997245340F9C}" destId="{271F3D52-CCB5-4AD1-B391-F489032F3CBF}" srcOrd="1" destOrd="0" presId="urn:microsoft.com/office/officeart/2005/8/layout/hProcess4"/>
    <dgm:cxn modelId="{9E5627C6-5BD1-443E-AFBD-851669064CD4}" type="presParOf" srcId="{4AE95F3A-C755-4465-B6FE-997245340F9C}" destId="{0CF7BEE0-CB5F-4282-9EC0-C4CA89D275C2}" srcOrd="2" destOrd="0" presId="urn:microsoft.com/office/officeart/2005/8/layout/hProcess4"/>
    <dgm:cxn modelId="{11874D41-CE3F-4CCC-BBBC-E7ECE422F7BC}" type="presParOf" srcId="{0CF7BEE0-CB5F-4282-9EC0-C4CA89D275C2}" destId="{D1468722-344A-4B9B-ABD3-ECD39A566C27}" srcOrd="0" destOrd="0" presId="urn:microsoft.com/office/officeart/2005/8/layout/hProcess4"/>
    <dgm:cxn modelId="{3EF115F3-DC06-49AE-BE15-F25EE6169DA3}" type="presParOf" srcId="{0CF7BEE0-CB5F-4282-9EC0-C4CA89D275C2}" destId="{948E11D7-8352-41FF-BE29-24106AF0D5B0}" srcOrd="1" destOrd="0" presId="urn:microsoft.com/office/officeart/2005/8/layout/hProcess4"/>
    <dgm:cxn modelId="{9A0B04B3-48B5-4564-BECE-BFBA179C0028}" type="presParOf" srcId="{0CF7BEE0-CB5F-4282-9EC0-C4CA89D275C2}" destId="{7CB53A01-A443-4706-A78E-6B9B094C7C29}" srcOrd="2" destOrd="0" presId="urn:microsoft.com/office/officeart/2005/8/layout/hProcess4"/>
    <dgm:cxn modelId="{4C6B259F-135B-4660-AA98-A00F9BFA133C}" type="presParOf" srcId="{0CF7BEE0-CB5F-4282-9EC0-C4CA89D275C2}" destId="{5CA3F537-CE67-44B7-8DB3-8CE28576A1C8}" srcOrd="3" destOrd="0" presId="urn:microsoft.com/office/officeart/2005/8/layout/hProcess4"/>
    <dgm:cxn modelId="{8E178BB7-A591-4206-B35C-C6AE260E2979}" type="presParOf" srcId="{0CF7BEE0-CB5F-4282-9EC0-C4CA89D275C2}" destId="{35CAC51F-D626-45E7-A898-9CCBF9CFB5FD}" srcOrd="4" destOrd="0" presId="urn:microsoft.com/office/officeart/2005/8/layout/hProcess4"/>
    <dgm:cxn modelId="{EF2F63D4-EADA-43B8-8252-998748D5E6FE}" type="presParOf" srcId="{4AE95F3A-C755-4465-B6FE-997245340F9C}" destId="{B9FCED12-ADAD-44C8-9099-2FE638509733}" srcOrd="3" destOrd="0" presId="urn:microsoft.com/office/officeart/2005/8/layout/hProcess4"/>
    <dgm:cxn modelId="{5D528690-80CE-42AB-9931-6A88205B1A3B}" type="presParOf" srcId="{4AE95F3A-C755-4465-B6FE-997245340F9C}" destId="{CA1772D3-8023-4BC9-88CF-A75E4A753CE0}" srcOrd="4" destOrd="0" presId="urn:microsoft.com/office/officeart/2005/8/layout/hProcess4"/>
    <dgm:cxn modelId="{D06D438F-5B5F-4B3B-8F05-B2C4F21B5ED7}" type="presParOf" srcId="{CA1772D3-8023-4BC9-88CF-A75E4A753CE0}" destId="{EA170B06-78BF-4581-A760-C417B5C86C52}" srcOrd="0" destOrd="0" presId="urn:microsoft.com/office/officeart/2005/8/layout/hProcess4"/>
    <dgm:cxn modelId="{1953B55A-B6CA-4DD1-B4E2-291711AED778}" type="presParOf" srcId="{CA1772D3-8023-4BC9-88CF-A75E4A753CE0}" destId="{5A76A0A8-4594-4C7F-96AB-2F3B20445405}" srcOrd="1" destOrd="0" presId="urn:microsoft.com/office/officeart/2005/8/layout/hProcess4"/>
    <dgm:cxn modelId="{736C2D53-2A5E-4F63-A0C2-4F1C85B0B7C6}" type="presParOf" srcId="{CA1772D3-8023-4BC9-88CF-A75E4A753CE0}" destId="{8BA76482-1B19-4B99-A1BB-D56CFFE90540}" srcOrd="2" destOrd="0" presId="urn:microsoft.com/office/officeart/2005/8/layout/hProcess4"/>
    <dgm:cxn modelId="{5CDCFCC8-07A0-4185-A384-70B9A5B7CA88}" type="presParOf" srcId="{CA1772D3-8023-4BC9-88CF-A75E4A753CE0}" destId="{03E7B470-9ABF-48B0-A2D1-777D64487143}" srcOrd="3" destOrd="0" presId="urn:microsoft.com/office/officeart/2005/8/layout/hProcess4"/>
    <dgm:cxn modelId="{A69BCED3-8EF2-48D9-B0EF-DDE47948D516}" type="presParOf" srcId="{CA1772D3-8023-4BC9-88CF-A75E4A753CE0}" destId="{E2FA308A-E55B-445E-A154-E0308A6AFA5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ED12B7-A94F-4EF6-B750-7BF0CEA10B8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07B8B1-3ACD-471B-8301-51794C8AA2FA}">
      <dgm:prSet phldrT="[Text]"/>
      <dgm:spPr/>
      <dgm:t>
        <a:bodyPr/>
        <a:lstStyle/>
        <a:p>
          <a:r>
            <a:rPr lang="en-US" b="0" dirty="0">
              <a:latin typeface="Avenir LT Std 65 Medium" panose="020B0803020203020204" pitchFamily="34" charset="0"/>
              <a:cs typeface="Calibri"/>
            </a:rPr>
            <a:t>Dyscalculia</a:t>
          </a:r>
          <a:endParaRPr lang="en-GB" b="0" dirty="0">
            <a:latin typeface="Avenir LT Std 65 Medium" panose="020B0803020203020204" pitchFamily="34" charset="0"/>
            <a:cs typeface="Calibri"/>
          </a:endParaRPr>
        </a:p>
      </dgm:t>
    </dgm:pt>
    <dgm:pt modelId="{E6A1A10C-459C-40FA-96E4-9F0C5FCC0ACC}" type="parTrans" cxnId="{BB2D37D6-7801-4B10-940E-8B2BBC5F0712}">
      <dgm:prSet/>
      <dgm:spPr/>
      <dgm:t>
        <a:bodyPr/>
        <a:lstStyle/>
        <a:p>
          <a:endParaRPr lang="en-GB"/>
        </a:p>
      </dgm:t>
    </dgm:pt>
    <dgm:pt modelId="{58D535E6-B96B-49D1-95E5-175B85946350}" type="sibTrans" cxnId="{BB2D37D6-7801-4B10-940E-8B2BBC5F0712}">
      <dgm:prSet/>
      <dgm:spPr/>
      <dgm:t>
        <a:bodyPr/>
        <a:lstStyle/>
        <a:p>
          <a:endParaRPr lang="en-GB"/>
        </a:p>
      </dgm:t>
    </dgm:pt>
    <dgm:pt modelId="{2A533B03-20AD-40CF-9E10-F73C15E460A0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C27D28E1-1674-4EB7-BD6C-8B1BF3F97174}" type="parTrans" cxnId="{4CE8DA1D-0875-432F-9D69-86E25E0CB42D}">
      <dgm:prSet/>
      <dgm:spPr/>
      <dgm:t>
        <a:bodyPr/>
        <a:lstStyle/>
        <a:p>
          <a:endParaRPr lang="en-GB"/>
        </a:p>
      </dgm:t>
    </dgm:pt>
    <dgm:pt modelId="{C57A43B0-365C-4EC1-8DE1-1AA15AA6562A}" type="sibTrans" cxnId="{4CE8DA1D-0875-432F-9D69-86E25E0CB42D}">
      <dgm:prSet/>
      <dgm:spPr/>
      <dgm:t>
        <a:bodyPr/>
        <a:lstStyle/>
        <a:p>
          <a:endParaRPr lang="en-GB"/>
        </a:p>
      </dgm:t>
    </dgm:pt>
    <dgm:pt modelId="{3D1C8BCD-D941-489B-9A52-4D070CDB9C0B}">
      <dgm:prSet phldrT="[Text]"/>
      <dgm:spPr/>
      <dgm:t>
        <a:bodyPr/>
        <a:lstStyle/>
        <a:p>
          <a:r>
            <a:rPr lang="en-US" b="0" dirty="0">
              <a:latin typeface="Avenir LT Std 65 Medium" panose="020B0803020203020204" pitchFamily="34" charset="0"/>
              <a:cs typeface="Calibri"/>
            </a:rPr>
            <a:t>Dyspraxia</a:t>
          </a:r>
          <a:endParaRPr lang="en-GB" b="0" dirty="0">
            <a:latin typeface="Avenir LT Std 65 Medium" panose="020B0803020203020204" pitchFamily="34" charset="0"/>
            <a:cs typeface="Calibri"/>
          </a:endParaRPr>
        </a:p>
      </dgm:t>
    </dgm:pt>
    <dgm:pt modelId="{A76A32F8-20CD-4E9E-8846-4F55489DEFC8}" type="parTrans" cxnId="{C5D85672-9389-44C9-9CC8-8F85AB750D3C}">
      <dgm:prSet/>
      <dgm:spPr/>
      <dgm:t>
        <a:bodyPr/>
        <a:lstStyle/>
        <a:p>
          <a:endParaRPr lang="en-GB"/>
        </a:p>
      </dgm:t>
    </dgm:pt>
    <dgm:pt modelId="{8E9C34D5-BC81-4F9D-98D4-7D07F400F566}" type="sibTrans" cxnId="{C5D85672-9389-44C9-9CC8-8F85AB750D3C}">
      <dgm:prSet/>
      <dgm:spPr/>
      <dgm:t>
        <a:bodyPr/>
        <a:lstStyle/>
        <a:p>
          <a:endParaRPr lang="en-GB"/>
        </a:p>
      </dgm:t>
    </dgm:pt>
    <dgm:pt modelId="{CB63A312-F932-412C-A89A-C43076AC8B20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FE319ED2-3A38-468E-A043-29FB380E10DD}" type="parTrans" cxnId="{190032E0-7E8D-4832-A06F-A3B610CBC063}">
      <dgm:prSet/>
      <dgm:spPr/>
      <dgm:t>
        <a:bodyPr/>
        <a:lstStyle/>
        <a:p>
          <a:endParaRPr lang="en-GB"/>
        </a:p>
      </dgm:t>
    </dgm:pt>
    <dgm:pt modelId="{77EDA34B-AF4A-40F7-BC5A-E43BBF486B70}" type="sibTrans" cxnId="{190032E0-7E8D-4832-A06F-A3B610CBC063}">
      <dgm:prSet/>
      <dgm:spPr/>
      <dgm:t>
        <a:bodyPr/>
        <a:lstStyle/>
        <a:p>
          <a:endParaRPr lang="en-GB"/>
        </a:p>
      </dgm:t>
    </dgm:pt>
    <dgm:pt modelId="{A316AAA3-39F2-4B24-AAF9-066AEA24C820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1A6E03D9-0602-4866-AF0D-1B5F81180E4C}" type="parTrans" cxnId="{938D9722-285A-4275-8631-9D24FD9A7560}">
      <dgm:prSet/>
      <dgm:spPr/>
      <dgm:t>
        <a:bodyPr/>
        <a:lstStyle/>
        <a:p>
          <a:endParaRPr lang="en-GB"/>
        </a:p>
      </dgm:t>
    </dgm:pt>
    <dgm:pt modelId="{4FBFDA20-A0CB-4D15-967B-CA08B213D76F}" type="sibTrans" cxnId="{938D9722-285A-4275-8631-9D24FD9A7560}">
      <dgm:prSet/>
      <dgm:spPr/>
      <dgm:t>
        <a:bodyPr/>
        <a:lstStyle/>
        <a:p>
          <a:endParaRPr lang="en-GB"/>
        </a:p>
      </dgm:t>
    </dgm:pt>
    <dgm:pt modelId="{7B78919C-9145-44D2-9094-5A6CB54ED1A8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Intuitive thinking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9AAC68D9-1686-43B0-A008-9A4B1A78AC56}" type="parTrans" cxnId="{B4140336-2337-4B44-8338-EE1EAF4AB11E}">
      <dgm:prSet/>
      <dgm:spPr/>
      <dgm:t>
        <a:bodyPr/>
        <a:lstStyle/>
        <a:p>
          <a:endParaRPr lang="en-GB"/>
        </a:p>
      </dgm:t>
    </dgm:pt>
    <dgm:pt modelId="{9A7FB326-14B6-4E2F-97DC-CDDE3473A642}" type="sibTrans" cxnId="{B4140336-2337-4B44-8338-EE1EAF4AB11E}">
      <dgm:prSet/>
      <dgm:spPr/>
      <dgm:t>
        <a:bodyPr/>
        <a:lstStyle/>
        <a:p>
          <a:endParaRPr lang="en-GB"/>
        </a:p>
      </dgm:t>
    </dgm:pt>
    <dgm:pt modelId="{751CA219-2DDE-4001-AA25-F620DD7C9967}">
      <dgm:prSet phldr="0"/>
      <dgm:spPr/>
      <dgm:t>
        <a:bodyPr/>
        <a:lstStyle/>
        <a:p>
          <a:pPr rtl="0"/>
          <a:r>
            <a:rPr lang="en-US" b="0" dirty="0">
              <a:latin typeface="Avenir LT Std 65 Medium" panose="020B0803020203020204" pitchFamily="34" charset="0"/>
              <a:cs typeface="Calibri"/>
            </a:rPr>
            <a:t>Dyslexia</a:t>
          </a:r>
        </a:p>
      </dgm:t>
    </dgm:pt>
    <dgm:pt modelId="{43E8B34C-7AAF-458B-8AB7-401A74B2C38A}" type="parTrans" cxnId="{22A157AF-AD29-447C-B000-28BD0E1723EF}">
      <dgm:prSet/>
      <dgm:spPr/>
      <dgm:t>
        <a:bodyPr/>
        <a:lstStyle/>
        <a:p>
          <a:endParaRPr lang="en-GB"/>
        </a:p>
      </dgm:t>
    </dgm:pt>
    <dgm:pt modelId="{CDFBDDDE-BCA2-457D-B6FA-B045AFD81516}" type="sibTrans" cxnId="{22A157AF-AD29-447C-B000-28BD0E1723EF}">
      <dgm:prSet/>
      <dgm:spPr/>
      <dgm:t>
        <a:bodyPr/>
        <a:lstStyle/>
        <a:p>
          <a:endParaRPr lang="en-GB"/>
        </a:p>
      </dgm:t>
    </dgm:pt>
    <dgm:pt modelId="{524D327E-74E9-411F-B18B-DF501A76B7F4}">
      <dgm:prSet phldr="0" custT="1"/>
      <dgm:spPr/>
      <dgm:t>
        <a:bodyPr/>
        <a:lstStyle/>
        <a:p>
          <a:pPr rtl="0"/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Spotting patterns</a:t>
          </a:r>
        </a:p>
      </dgm:t>
    </dgm:pt>
    <dgm:pt modelId="{9329451A-ADFC-4CF2-9B6C-258B0B56830D}" type="parTrans" cxnId="{4BC63440-9C01-433E-A528-A785DA4DB465}">
      <dgm:prSet/>
      <dgm:spPr/>
      <dgm:t>
        <a:bodyPr/>
        <a:lstStyle/>
        <a:p>
          <a:endParaRPr lang="en-GB"/>
        </a:p>
      </dgm:t>
    </dgm:pt>
    <dgm:pt modelId="{F72F0F7B-09B8-456E-B0B8-02D7FB82A473}" type="sibTrans" cxnId="{4BC63440-9C01-433E-A528-A785DA4DB465}">
      <dgm:prSet/>
      <dgm:spPr/>
      <dgm:t>
        <a:bodyPr/>
        <a:lstStyle/>
        <a:p>
          <a:endParaRPr lang="en-GB"/>
        </a:p>
      </dgm:t>
    </dgm:pt>
    <dgm:pt modelId="{9D3B8394-176B-4004-9665-E1887ACFF286}">
      <dgm:prSet phldr="0" custT="1"/>
      <dgm:spPr/>
      <dgm:t>
        <a:bodyPr/>
        <a:lstStyle/>
        <a:p>
          <a:pPr rtl="0"/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</a:p>
      </dgm:t>
    </dgm:pt>
    <dgm:pt modelId="{A9B5A89D-9C35-4B22-87C2-B52053AF0901}" type="parTrans" cxnId="{A5A41F62-3B6F-4B12-808A-37DC9926BAE1}">
      <dgm:prSet/>
      <dgm:spPr/>
      <dgm:t>
        <a:bodyPr/>
        <a:lstStyle/>
        <a:p>
          <a:endParaRPr lang="en-GB"/>
        </a:p>
      </dgm:t>
    </dgm:pt>
    <dgm:pt modelId="{90301F7C-0CC1-4CC6-82A2-533920802CC0}" type="sibTrans" cxnId="{A5A41F62-3B6F-4B12-808A-37DC9926BAE1}">
      <dgm:prSet/>
      <dgm:spPr/>
      <dgm:t>
        <a:bodyPr/>
        <a:lstStyle/>
        <a:p>
          <a:endParaRPr lang="en-GB"/>
        </a:p>
      </dgm:t>
    </dgm:pt>
    <dgm:pt modelId="{B8F3C5B2-19A2-4A19-81F7-335E118FA062}">
      <dgm:prSet phldr="0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Inventive</a:t>
          </a:r>
        </a:p>
      </dgm:t>
    </dgm:pt>
    <dgm:pt modelId="{4264D0FE-B805-4457-AA91-6080F549BB43}" type="parTrans" cxnId="{9F0CD852-62C7-417E-AF8A-F29BC1D289D3}">
      <dgm:prSet/>
      <dgm:spPr/>
      <dgm:t>
        <a:bodyPr/>
        <a:lstStyle/>
        <a:p>
          <a:endParaRPr lang="en-GB"/>
        </a:p>
      </dgm:t>
    </dgm:pt>
    <dgm:pt modelId="{2F939C6B-6D9B-496C-B9BD-496FD919F23F}" type="sibTrans" cxnId="{9F0CD852-62C7-417E-AF8A-F29BC1D289D3}">
      <dgm:prSet/>
      <dgm:spPr/>
      <dgm:t>
        <a:bodyPr/>
        <a:lstStyle/>
        <a:p>
          <a:endParaRPr lang="en-GB"/>
        </a:p>
      </dgm:t>
    </dgm:pt>
    <dgm:pt modelId="{70F3BEDB-1795-4C88-A956-0C31D8277CA8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Big picture thinking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0B30D68A-2CA4-4C50-96EB-9DB5A3686F4B}" type="sibTrans" cxnId="{4C2105DC-5696-4FE5-97B1-19425C97F089}">
      <dgm:prSet/>
      <dgm:spPr/>
      <dgm:t>
        <a:bodyPr/>
        <a:lstStyle/>
        <a:p>
          <a:endParaRPr lang="en-GB"/>
        </a:p>
      </dgm:t>
    </dgm:pt>
    <dgm:pt modelId="{3D55DA36-4DBF-404A-8416-7E2ED99E113D}" type="parTrans" cxnId="{4C2105DC-5696-4FE5-97B1-19425C97F089}">
      <dgm:prSet/>
      <dgm:spPr/>
      <dgm:t>
        <a:bodyPr/>
        <a:lstStyle/>
        <a:p>
          <a:endParaRPr lang="en-GB"/>
        </a:p>
      </dgm:t>
    </dgm:pt>
    <dgm:pt modelId="{A1E8C47E-6D6A-4B7D-BA86-0C399C9F44F7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Determined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A4A74CDD-CA33-466B-9FEF-420E8956EC3D}" type="sibTrans" cxnId="{FDDBD722-A0EA-47CA-A512-E26FAD2FAB99}">
      <dgm:prSet/>
      <dgm:spPr/>
      <dgm:t>
        <a:bodyPr/>
        <a:lstStyle/>
        <a:p>
          <a:endParaRPr lang="en-GB"/>
        </a:p>
      </dgm:t>
    </dgm:pt>
    <dgm:pt modelId="{27EF9D65-BCD2-46C1-B778-BCAC63BE73A9}" type="parTrans" cxnId="{FDDBD722-A0EA-47CA-A512-E26FAD2FAB99}">
      <dgm:prSet/>
      <dgm:spPr/>
      <dgm:t>
        <a:bodyPr/>
        <a:lstStyle/>
        <a:p>
          <a:endParaRPr lang="en-GB"/>
        </a:p>
      </dgm:t>
    </dgm:pt>
    <dgm:pt modelId="{45D5BB9C-A184-42FE-9CD6-CD1D78EA2C52}" type="pres">
      <dgm:prSet presAssocID="{24ED12B7-A94F-4EF6-B750-7BF0CEA10B8E}" presName="Name0" presStyleCnt="0">
        <dgm:presLayoutVars>
          <dgm:dir/>
          <dgm:animLvl val="lvl"/>
          <dgm:resizeHandles val="exact"/>
        </dgm:presLayoutVars>
      </dgm:prSet>
      <dgm:spPr/>
    </dgm:pt>
    <dgm:pt modelId="{4039040D-58B7-4B42-AA45-69FA73D209C4}" type="pres">
      <dgm:prSet presAssocID="{24ED12B7-A94F-4EF6-B750-7BF0CEA10B8E}" presName="tSp" presStyleCnt="0"/>
      <dgm:spPr/>
    </dgm:pt>
    <dgm:pt modelId="{230D4A7B-240D-4882-8352-69A33B45BC95}" type="pres">
      <dgm:prSet presAssocID="{24ED12B7-A94F-4EF6-B750-7BF0CEA10B8E}" presName="bSp" presStyleCnt="0"/>
      <dgm:spPr/>
    </dgm:pt>
    <dgm:pt modelId="{4AE95F3A-C755-4465-B6FE-997245340F9C}" type="pres">
      <dgm:prSet presAssocID="{24ED12B7-A94F-4EF6-B750-7BF0CEA10B8E}" presName="process" presStyleCnt="0"/>
      <dgm:spPr/>
    </dgm:pt>
    <dgm:pt modelId="{D0689AFA-028B-4D77-92C2-B081EB3B88AB}" type="pres">
      <dgm:prSet presAssocID="{751CA219-2DDE-4001-AA25-F620DD7C9967}" presName="composite1" presStyleCnt="0"/>
      <dgm:spPr/>
    </dgm:pt>
    <dgm:pt modelId="{007E839A-4D91-4224-A6F4-FD565A4AB30E}" type="pres">
      <dgm:prSet presAssocID="{751CA219-2DDE-4001-AA25-F620DD7C9967}" presName="dummyNode1" presStyleLbl="node1" presStyleIdx="0" presStyleCnt="3"/>
      <dgm:spPr/>
    </dgm:pt>
    <dgm:pt modelId="{1CADF216-AEC6-415E-A141-2E6DEC79ECB5}" type="pres">
      <dgm:prSet presAssocID="{751CA219-2DDE-4001-AA25-F620DD7C9967}" presName="childNode1" presStyleLbl="bgAcc1" presStyleIdx="0" presStyleCnt="3">
        <dgm:presLayoutVars>
          <dgm:bulletEnabled val="1"/>
        </dgm:presLayoutVars>
      </dgm:prSet>
      <dgm:spPr/>
    </dgm:pt>
    <dgm:pt modelId="{520B49B6-9C67-43BA-9D34-323AE42D3A24}" type="pres">
      <dgm:prSet presAssocID="{751CA219-2DDE-4001-AA25-F620DD7C9967}" presName="childNode1tx" presStyleLbl="bgAcc1" presStyleIdx="0" presStyleCnt="3">
        <dgm:presLayoutVars>
          <dgm:bulletEnabled val="1"/>
        </dgm:presLayoutVars>
      </dgm:prSet>
      <dgm:spPr/>
    </dgm:pt>
    <dgm:pt modelId="{97B87C75-4B0A-4CB6-A4D2-89E9A4691BE2}" type="pres">
      <dgm:prSet presAssocID="{751CA219-2DDE-4001-AA25-F620DD7C9967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0CFC115E-42B8-458C-BF2D-55EE20F26C6E}" type="pres">
      <dgm:prSet presAssocID="{751CA219-2DDE-4001-AA25-F620DD7C9967}" presName="connSite1" presStyleCnt="0"/>
      <dgm:spPr/>
    </dgm:pt>
    <dgm:pt modelId="{F4EFFA6B-A025-4C4D-92BD-CAB570C26F2C}" type="pres">
      <dgm:prSet presAssocID="{CDFBDDDE-BCA2-457D-B6FA-B045AFD81516}" presName="Name9" presStyleLbl="sibTrans2D1" presStyleIdx="0" presStyleCnt="2"/>
      <dgm:spPr/>
    </dgm:pt>
    <dgm:pt modelId="{42704F61-C073-435E-8C12-A57C488B8F3B}" type="pres">
      <dgm:prSet presAssocID="{6C07B8B1-3ACD-471B-8301-51794C8AA2FA}" presName="composite2" presStyleCnt="0"/>
      <dgm:spPr/>
    </dgm:pt>
    <dgm:pt modelId="{1DE7B9EC-437C-4D8D-92B3-03B8DF4EB659}" type="pres">
      <dgm:prSet presAssocID="{6C07B8B1-3ACD-471B-8301-51794C8AA2FA}" presName="dummyNode2" presStyleLbl="node1" presStyleIdx="0" presStyleCnt="3"/>
      <dgm:spPr/>
    </dgm:pt>
    <dgm:pt modelId="{F2EFBA6F-4758-4859-9DAF-95A9C0541E19}" type="pres">
      <dgm:prSet presAssocID="{6C07B8B1-3ACD-471B-8301-51794C8AA2FA}" presName="childNode2" presStyleLbl="bgAcc1" presStyleIdx="1" presStyleCnt="3">
        <dgm:presLayoutVars>
          <dgm:bulletEnabled val="1"/>
        </dgm:presLayoutVars>
      </dgm:prSet>
      <dgm:spPr/>
    </dgm:pt>
    <dgm:pt modelId="{E03162D5-8DAF-4620-8759-E1A48922168B}" type="pres">
      <dgm:prSet presAssocID="{6C07B8B1-3ACD-471B-8301-51794C8AA2FA}" presName="childNode2tx" presStyleLbl="bgAcc1" presStyleIdx="1" presStyleCnt="3">
        <dgm:presLayoutVars>
          <dgm:bulletEnabled val="1"/>
        </dgm:presLayoutVars>
      </dgm:prSet>
      <dgm:spPr/>
    </dgm:pt>
    <dgm:pt modelId="{28BB2DEE-5735-47FF-BE77-B0B7EA644713}" type="pres">
      <dgm:prSet presAssocID="{6C07B8B1-3ACD-471B-8301-51794C8AA2FA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C016F5CC-6783-4392-8BB4-D3BDEC84F76D}" type="pres">
      <dgm:prSet presAssocID="{6C07B8B1-3ACD-471B-8301-51794C8AA2FA}" presName="connSite2" presStyleCnt="0"/>
      <dgm:spPr/>
    </dgm:pt>
    <dgm:pt modelId="{867ACA0F-1D0C-4591-A341-8AAA65A3786E}" type="pres">
      <dgm:prSet presAssocID="{58D535E6-B96B-49D1-95E5-175B85946350}" presName="Name18" presStyleLbl="sibTrans2D1" presStyleIdx="1" presStyleCnt="2"/>
      <dgm:spPr/>
    </dgm:pt>
    <dgm:pt modelId="{77EE3BBC-6582-42E4-88C9-1397CAABEE70}" type="pres">
      <dgm:prSet presAssocID="{3D1C8BCD-D941-489B-9A52-4D070CDB9C0B}" presName="composite1" presStyleCnt="0"/>
      <dgm:spPr/>
    </dgm:pt>
    <dgm:pt modelId="{733E2E2E-CAC3-4793-A747-3F080ADD27D0}" type="pres">
      <dgm:prSet presAssocID="{3D1C8BCD-D941-489B-9A52-4D070CDB9C0B}" presName="dummyNode1" presStyleLbl="node1" presStyleIdx="1" presStyleCnt="3"/>
      <dgm:spPr/>
    </dgm:pt>
    <dgm:pt modelId="{46977816-2BDD-47EF-893B-8F4082569CC5}" type="pres">
      <dgm:prSet presAssocID="{3D1C8BCD-D941-489B-9A52-4D070CDB9C0B}" presName="childNode1" presStyleLbl="bgAcc1" presStyleIdx="2" presStyleCnt="3">
        <dgm:presLayoutVars>
          <dgm:bulletEnabled val="1"/>
        </dgm:presLayoutVars>
      </dgm:prSet>
      <dgm:spPr/>
    </dgm:pt>
    <dgm:pt modelId="{8DB71F26-AA8E-451C-8749-2483C85E3875}" type="pres">
      <dgm:prSet presAssocID="{3D1C8BCD-D941-489B-9A52-4D070CDB9C0B}" presName="childNode1tx" presStyleLbl="bgAcc1" presStyleIdx="2" presStyleCnt="3">
        <dgm:presLayoutVars>
          <dgm:bulletEnabled val="1"/>
        </dgm:presLayoutVars>
      </dgm:prSet>
      <dgm:spPr/>
    </dgm:pt>
    <dgm:pt modelId="{DD7A2233-0DF5-454C-B404-BBBF255C2177}" type="pres">
      <dgm:prSet presAssocID="{3D1C8BCD-D941-489B-9A52-4D070CDB9C0B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3B5C64EA-A267-4E30-A633-327EBCF60F96}" type="pres">
      <dgm:prSet presAssocID="{3D1C8BCD-D941-489B-9A52-4D070CDB9C0B}" presName="connSite1" presStyleCnt="0"/>
      <dgm:spPr/>
    </dgm:pt>
  </dgm:ptLst>
  <dgm:cxnLst>
    <dgm:cxn modelId="{C1A43E00-3611-4249-9323-ACA68214F8C8}" type="presOf" srcId="{A316AAA3-39F2-4B24-AAF9-066AEA24C820}" destId="{F2EFBA6F-4758-4859-9DAF-95A9C0541E19}" srcOrd="0" destOrd="1" presId="urn:microsoft.com/office/officeart/2005/8/layout/hProcess4"/>
    <dgm:cxn modelId="{4EB8BD0C-9B3A-4A17-B12B-777C8F045F00}" type="presOf" srcId="{A1E8C47E-6D6A-4B7D-BA86-0C399C9F44F7}" destId="{8DB71F26-AA8E-451C-8749-2483C85E3875}" srcOrd="1" destOrd="2" presId="urn:microsoft.com/office/officeart/2005/8/layout/hProcess4"/>
    <dgm:cxn modelId="{4CE8DA1D-0875-432F-9D69-86E25E0CB42D}" srcId="{6C07B8B1-3ACD-471B-8301-51794C8AA2FA}" destId="{2A533B03-20AD-40CF-9E10-F73C15E460A0}" srcOrd="0" destOrd="0" parTransId="{C27D28E1-1674-4EB7-BD6C-8B1BF3F97174}" sibTransId="{C57A43B0-365C-4EC1-8DE1-1AA15AA6562A}"/>
    <dgm:cxn modelId="{938D9722-285A-4275-8631-9D24FD9A7560}" srcId="{6C07B8B1-3ACD-471B-8301-51794C8AA2FA}" destId="{A316AAA3-39F2-4B24-AAF9-066AEA24C820}" srcOrd="1" destOrd="0" parTransId="{1A6E03D9-0602-4866-AF0D-1B5F81180E4C}" sibTransId="{4FBFDA20-A0CB-4D15-967B-CA08B213D76F}"/>
    <dgm:cxn modelId="{FDDBD722-A0EA-47CA-A512-E26FAD2FAB99}" srcId="{3D1C8BCD-D941-489B-9A52-4D070CDB9C0B}" destId="{A1E8C47E-6D6A-4B7D-BA86-0C399C9F44F7}" srcOrd="2" destOrd="0" parTransId="{27EF9D65-BCD2-46C1-B778-BCAC63BE73A9}" sibTransId="{A4A74CDD-CA33-466B-9FEF-420E8956EC3D}"/>
    <dgm:cxn modelId="{8CFE0830-E680-4C54-82FF-B2324CF54FA1}" type="presOf" srcId="{B8F3C5B2-19A2-4A19-81F7-335E118FA062}" destId="{520B49B6-9C67-43BA-9D34-323AE42D3A24}" srcOrd="1" destOrd="2" presId="urn:microsoft.com/office/officeart/2005/8/layout/hProcess4"/>
    <dgm:cxn modelId="{B4140336-2337-4B44-8338-EE1EAF4AB11E}" srcId="{6C07B8B1-3ACD-471B-8301-51794C8AA2FA}" destId="{7B78919C-9145-44D2-9094-5A6CB54ED1A8}" srcOrd="2" destOrd="0" parTransId="{9AAC68D9-1686-43B0-A008-9A4B1A78AC56}" sibTransId="{9A7FB326-14B6-4E2F-97DC-CDDE3473A642}"/>
    <dgm:cxn modelId="{5284BB3E-7ABC-4051-8664-9EAB54E811AD}" type="presOf" srcId="{524D327E-74E9-411F-B18B-DF501A76B7F4}" destId="{1CADF216-AEC6-415E-A141-2E6DEC79ECB5}" srcOrd="0" destOrd="1" presId="urn:microsoft.com/office/officeart/2005/8/layout/hProcess4"/>
    <dgm:cxn modelId="{4BC63440-9C01-433E-A528-A785DA4DB465}" srcId="{751CA219-2DDE-4001-AA25-F620DD7C9967}" destId="{524D327E-74E9-411F-B18B-DF501A76B7F4}" srcOrd="1" destOrd="0" parTransId="{9329451A-ADFC-4CF2-9B6C-258B0B56830D}" sibTransId="{F72F0F7B-09B8-456E-B0B8-02D7FB82A473}"/>
    <dgm:cxn modelId="{4A5A065F-DA78-4130-8847-44B716E5589A}" type="presOf" srcId="{70F3BEDB-1795-4C88-A956-0C31D8277CA8}" destId="{46977816-2BDD-47EF-893B-8F4082569CC5}" srcOrd="0" destOrd="1" presId="urn:microsoft.com/office/officeart/2005/8/layout/hProcess4"/>
    <dgm:cxn modelId="{90C97B60-62ED-43A0-B45E-E302133A7FB8}" type="presOf" srcId="{2A533B03-20AD-40CF-9E10-F73C15E460A0}" destId="{F2EFBA6F-4758-4859-9DAF-95A9C0541E19}" srcOrd="0" destOrd="0" presId="urn:microsoft.com/office/officeart/2005/8/layout/hProcess4"/>
    <dgm:cxn modelId="{A5A41F62-3B6F-4B12-808A-37DC9926BAE1}" srcId="{751CA219-2DDE-4001-AA25-F620DD7C9967}" destId="{9D3B8394-176B-4004-9665-E1887ACFF286}" srcOrd="0" destOrd="0" parTransId="{A9B5A89D-9C35-4B22-87C2-B52053AF0901}" sibTransId="{90301F7C-0CC1-4CC6-82A2-533920802CC0}"/>
    <dgm:cxn modelId="{C0585F62-9614-4A65-BFBA-98161B3B55CA}" type="presOf" srcId="{58D535E6-B96B-49D1-95E5-175B85946350}" destId="{867ACA0F-1D0C-4591-A341-8AAA65A3786E}" srcOrd="0" destOrd="0" presId="urn:microsoft.com/office/officeart/2005/8/layout/hProcess4"/>
    <dgm:cxn modelId="{9A94C746-93A5-4B5E-8A54-E116F2475233}" type="presOf" srcId="{CB63A312-F932-412C-A89A-C43076AC8B20}" destId="{8DB71F26-AA8E-451C-8749-2483C85E3875}" srcOrd="1" destOrd="0" presId="urn:microsoft.com/office/officeart/2005/8/layout/hProcess4"/>
    <dgm:cxn modelId="{AB791069-9EDC-4FB6-B2BB-E899C6645E2D}" type="presOf" srcId="{7B78919C-9145-44D2-9094-5A6CB54ED1A8}" destId="{E03162D5-8DAF-4620-8759-E1A48922168B}" srcOrd="1" destOrd="2" presId="urn:microsoft.com/office/officeart/2005/8/layout/hProcess4"/>
    <dgm:cxn modelId="{20AD4F6B-D570-40EC-856C-9ED3AE45137D}" type="presOf" srcId="{70F3BEDB-1795-4C88-A956-0C31D8277CA8}" destId="{8DB71F26-AA8E-451C-8749-2483C85E3875}" srcOrd="1" destOrd="1" presId="urn:microsoft.com/office/officeart/2005/8/layout/hProcess4"/>
    <dgm:cxn modelId="{7207864B-0490-470C-AA59-92EADEF99264}" type="presOf" srcId="{524D327E-74E9-411F-B18B-DF501A76B7F4}" destId="{520B49B6-9C67-43BA-9D34-323AE42D3A24}" srcOrd="1" destOrd="1" presId="urn:microsoft.com/office/officeart/2005/8/layout/hProcess4"/>
    <dgm:cxn modelId="{C5D85672-9389-44C9-9CC8-8F85AB750D3C}" srcId="{24ED12B7-A94F-4EF6-B750-7BF0CEA10B8E}" destId="{3D1C8BCD-D941-489B-9A52-4D070CDB9C0B}" srcOrd="2" destOrd="0" parTransId="{A76A32F8-20CD-4E9E-8846-4F55489DEFC8}" sibTransId="{8E9C34D5-BC81-4F9D-98D4-7D07F400F566}"/>
    <dgm:cxn modelId="{9F0CD852-62C7-417E-AF8A-F29BC1D289D3}" srcId="{751CA219-2DDE-4001-AA25-F620DD7C9967}" destId="{B8F3C5B2-19A2-4A19-81F7-335E118FA062}" srcOrd="2" destOrd="0" parTransId="{4264D0FE-B805-4457-AA91-6080F549BB43}" sibTransId="{2F939C6B-6D9B-496C-B9BD-496FD919F23F}"/>
    <dgm:cxn modelId="{DAB0207C-6AB4-4F99-8EA4-15DAE0E67FE0}" type="presOf" srcId="{CB63A312-F932-412C-A89A-C43076AC8B20}" destId="{46977816-2BDD-47EF-893B-8F4082569CC5}" srcOrd="0" destOrd="0" presId="urn:microsoft.com/office/officeart/2005/8/layout/hProcess4"/>
    <dgm:cxn modelId="{25BD4F7E-AB8C-4589-9471-30A4BE448EDE}" type="presOf" srcId="{A316AAA3-39F2-4B24-AAF9-066AEA24C820}" destId="{E03162D5-8DAF-4620-8759-E1A48922168B}" srcOrd="1" destOrd="1" presId="urn:microsoft.com/office/officeart/2005/8/layout/hProcess4"/>
    <dgm:cxn modelId="{88AFBE8A-05D3-4234-8D88-8FA8247B1B7E}" type="presOf" srcId="{751CA219-2DDE-4001-AA25-F620DD7C9967}" destId="{97B87C75-4B0A-4CB6-A4D2-89E9A4691BE2}" srcOrd="0" destOrd="0" presId="urn:microsoft.com/office/officeart/2005/8/layout/hProcess4"/>
    <dgm:cxn modelId="{461DDB9E-06E6-4FA5-AE59-9DED4196CDCE}" type="presOf" srcId="{B8F3C5B2-19A2-4A19-81F7-335E118FA062}" destId="{1CADF216-AEC6-415E-A141-2E6DEC79ECB5}" srcOrd="0" destOrd="2" presId="urn:microsoft.com/office/officeart/2005/8/layout/hProcess4"/>
    <dgm:cxn modelId="{F15777A8-15EC-4CF3-9816-14BE0E16BA48}" type="presOf" srcId="{3D1C8BCD-D941-489B-9A52-4D070CDB9C0B}" destId="{DD7A2233-0DF5-454C-B404-BBBF255C2177}" srcOrd="0" destOrd="0" presId="urn:microsoft.com/office/officeart/2005/8/layout/hProcess4"/>
    <dgm:cxn modelId="{6316F2AA-C86E-4014-8D84-582BCA4BFCA6}" type="presOf" srcId="{9D3B8394-176B-4004-9665-E1887ACFF286}" destId="{1CADF216-AEC6-415E-A141-2E6DEC79ECB5}" srcOrd="0" destOrd="0" presId="urn:microsoft.com/office/officeart/2005/8/layout/hProcess4"/>
    <dgm:cxn modelId="{22A157AF-AD29-447C-B000-28BD0E1723EF}" srcId="{24ED12B7-A94F-4EF6-B750-7BF0CEA10B8E}" destId="{751CA219-2DDE-4001-AA25-F620DD7C9967}" srcOrd="0" destOrd="0" parTransId="{43E8B34C-7AAF-458B-8AB7-401A74B2C38A}" sibTransId="{CDFBDDDE-BCA2-457D-B6FA-B045AFD81516}"/>
    <dgm:cxn modelId="{EAB826B6-1D91-4846-8822-D75000D50938}" type="presOf" srcId="{CDFBDDDE-BCA2-457D-B6FA-B045AFD81516}" destId="{F4EFFA6B-A025-4C4D-92BD-CAB570C26F2C}" srcOrd="0" destOrd="0" presId="urn:microsoft.com/office/officeart/2005/8/layout/hProcess4"/>
    <dgm:cxn modelId="{BC7860C1-E040-4D8B-B616-116DB3CD19F9}" type="presOf" srcId="{7B78919C-9145-44D2-9094-5A6CB54ED1A8}" destId="{F2EFBA6F-4758-4859-9DAF-95A9C0541E19}" srcOrd="0" destOrd="2" presId="urn:microsoft.com/office/officeart/2005/8/layout/hProcess4"/>
    <dgm:cxn modelId="{BDE968C1-EBC8-40B1-9BA4-8B326C506CB6}" type="presOf" srcId="{A1E8C47E-6D6A-4B7D-BA86-0C399C9F44F7}" destId="{46977816-2BDD-47EF-893B-8F4082569CC5}" srcOrd="0" destOrd="2" presId="urn:microsoft.com/office/officeart/2005/8/layout/hProcess4"/>
    <dgm:cxn modelId="{44CA3DC8-DD01-438A-86A8-DD3067CEB109}" type="presOf" srcId="{24ED12B7-A94F-4EF6-B750-7BF0CEA10B8E}" destId="{45D5BB9C-A184-42FE-9CD6-CD1D78EA2C52}" srcOrd="0" destOrd="0" presId="urn:microsoft.com/office/officeart/2005/8/layout/hProcess4"/>
    <dgm:cxn modelId="{BB2D37D6-7801-4B10-940E-8B2BBC5F0712}" srcId="{24ED12B7-A94F-4EF6-B750-7BF0CEA10B8E}" destId="{6C07B8B1-3ACD-471B-8301-51794C8AA2FA}" srcOrd="1" destOrd="0" parTransId="{E6A1A10C-459C-40FA-96E4-9F0C5FCC0ACC}" sibTransId="{58D535E6-B96B-49D1-95E5-175B85946350}"/>
    <dgm:cxn modelId="{4C2105DC-5696-4FE5-97B1-19425C97F089}" srcId="{3D1C8BCD-D941-489B-9A52-4D070CDB9C0B}" destId="{70F3BEDB-1795-4C88-A956-0C31D8277CA8}" srcOrd="1" destOrd="0" parTransId="{3D55DA36-4DBF-404A-8416-7E2ED99E113D}" sibTransId="{0B30D68A-2CA4-4C50-96EB-9DB5A3686F4B}"/>
    <dgm:cxn modelId="{17DBCDDC-2A02-4C4D-9B5E-F3CEFBE5B86B}" type="presOf" srcId="{2A533B03-20AD-40CF-9E10-F73C15E460A0}" destId="{E03162D5-8DAF-4620-8759-E1A48922168B}" srcOrd="1" destOrd="0" presId="urn:microsoft.com/office/officeart/2005/8/layout/hProcess4"/>
    <dgm:cxn modelId="{190032E0-7E8D-4832-A06F-A3B610CBC063}" srcId="{3D1C8BCD-D941-489B-9A52-4D070CDB9C0B}" destId="{CB63A312-F932-412C-A89A-C43076AC8B20}" srcOrd="0" destOrd="0" parTransId="{FE319ED2-3A38-468E-A043-29FB380E10DD}" sibTransId="{77EDA34B-AF4A-40F7-BC5A-E43BBF486B70}"/>
    <dgm:cxn modelId="{0E0136E8-3122-4D53-90E9-4C8B54AA1003}" type="presOf" srcId="{6C07B8B1-3ACD-471B-8301-51794C8AA2FA}" destId="{28BB2DEE-5735-47FF-BE77-B0B7EA644713}" srcOrd="0" destOrd="0" presId="urn:microsoft.com/office/officeart/2005/8/layout/hProcess4"/>
    <dgm:cxn modelId="{F970CAF4-AA62-47B8-9BDF-5564E742EA75}" type="presOf" srcId="{9D3B8394-176B-4004-9665-E1887ACFF286}" destId="{520B49B6-9C67-43BA-9D34-323AE42D3A24}" srcOrd="1" destOrd="0" presId="urn:microsoft.com/office/officeart/2005/8/layout/hProcess4"/>
    <dgm:cxn modelId="{137968D9-7C64-4070-B587-C6FF4BA5F3F2}" type="presParOf" srcId="{45D5BB9C-A184-42FE-9CD6-CD1D78EA2C52}" destId="{4039040D-58B7-4B42-AA45-69FA73D209C4}" srcOrd="0" destOrd="0" presId="urn:microsoft.com/office/officeart/2005/8/layout/hProcess4"/>
    <dgm:cxn modelId="{9601ECD8-9412-4D7F-B4DD-9C0692DFFFD0}" type="presParOf" srcId="{45D5BB9C-A184-42FE-9CD6-CD1D78EA2C52}" destId="{230D4A7B-240D-4882-8352-69A33B45BC95}" srcOrd="1" destOrd="0" presId="urn:microsoft.com/office/officeart/2005/8/layout/hProcess4"/>
    <dgm:cxn modelId="{F8CC6D47-26FF-4A4F-99DC-D731113C1D88}" type="presParOf" srcId="{45D5BB9C-A184-42FE-9CD6-CD1D78EA2C52}" destId="{4AE95F3A-C755-4465-B6FE-997245340F9C}" srcOrd="2" destOrd="0" presId="urn:microsoft.com/office/officeart/2005/8/layout/hProcess4"/>
    <dgm:cxn modelId="{91E3E3E5-A190-478B-91D9-E074095C4A10}" type="presParOf" srcId="{4AE95F3A-C755-4465-B6FE-997245340F9C}" destId="{D0689AFA-028B-4D77-92C2-B081EB3B88AB}" srcOrd="0" destOrd="0" presId="urn:microsoft.com/office/officeart/2005/8/layout/hProcess4"/>
    <dgm:cxn modelId="{337601B7-5E01-467D-BF4D-CB972E919359}" type="presParOf" srcId="{D0689AFA-028B-4D77-92C2-B081EB3B88AB}" destId="{007E839A-4D91-4224-A6F4-FD565A4AB30E}" srcOrd="0" destOrd="0" presId="urn:microsoft.com/office/officeart/2005/8/layout/hProcess4"/>
    <dgm:cxn modelId="{EC7C5E8D-CDBB-412B-A4D3-8A68B07F01F9}" type="presParOf" srcId="{D0689AFA-028B-4D77-92C2-B081EB3B88AB}" destId="{1CADF216-AEC6-415E-A141-2E6DEC79ECB5}" srcOrd="1" destOrd="0" presId="urn:microsoft.com/office/officeart/2005/8/layout/hProcess4"/>
    <dgm:cxn modelId="{2861E9C0-F908-4E0A-B2B2-CC0F90E6ABC8}" type="presParOf" srcId="{D0689AFA-028B-4D77-92C2-B081EB3B88AB}" destId="{520B49B6-9C67-43BA-9D34-323AE42D3A24}" srcOrd="2" destOrd="0" presId="urn:microsoft.com/office/officeart/2005/8/layout/hProcess4"/>
    <dgm:cxn modelId="{0DED9C75-3159-4876-ACD6-9AC96D3520E8}" type="presParOf" srcId="{D0689AFA-028B-4D77-92C2-B081EB3B88AB}" destId="{97B87C75-4B0A-4CB6-A4D2-89E9A4691BE2}" srcOrd="3" destOrd="0" presId="urn:microsoft.com/office/officeart/2005/8/layout/hProcess4"/>
    <dgm:cxn modelId="{874BDA84-DF07-4149-B8D9-1720DF35B0FB}" type="presParOf" srcId="{D0689AFA-028B-4D77-92C2-B081EB3B88AB}" destId="{0CFC115E-42B8-458C-BF2D-55EE20F26C6E}" srcOrd="4" destOrd="0" presId="urn:microsoft.com/office/officeart/2005/8/layout/hProcess4"/>
    <dgm:cxn modelId="{0106B5E1-187E-40C3-A657-7F902FF56B04}" type="presParOf" srcId="{4AE95F3A-C755-4465-B6FE-997245340F9C}" destId="{F4EFFA6B-A025-4C4D-92BD-CAB570C26F2C}" srcOrd="1" destOrd="0" presId="urn:microsoft.com/office/officeart/2005/8/layout/hProcess4"/>
    <dgm:cxn modelId="{871298FA-FED8-4BB5-8A6C-F84129549243}" type="presParOf" srcId="{4AE95F3A-C755-4465-B6FE-997245340F9C}" destId="{42704F61-C073-435E-8C12-A57C488B8F3B}" srcOrd="2" destOrd="0" presId="urn:microsoft.com/office/officeart/2005/8/layout/hProcess4"/>
    <dgm:cxn modelId="{65F25291-B4A1-496C-966E-24764431FA1E}" type="presParOf" srcId="{42704F61-C073-435E-8C12-A57C488B8F3B}" destId="{1DE7B9EC-437C-4D8D-92B3-03B8DF4EB659}" srcOrd="0" destOrd="0" presId="urn:microsoft.com/office/officeart/2005/8/layout/hProcess4"/>
    <dgm:cxn modelId="{D600A1E0-77B3-4E58-B6FD-D90AAC4BEFC2}" type="presParOf" srcId="{42704F61-C073-435E-8C12-A57C488B8F3B}" destId="{F2EFBA6F-4758-4859-9DAF-95A9C0541E19}" srcOrd="1" destOrd="0" presId="urn:microsoft.com/office/officeart/2005/8/layout/hProcess4"/>
    <dgm:cxn modelId="{45038DD2-B89E-41E1-B9C1-AE8CCA3A24AE}" type="presParOf" srcId="{42704F61-C073-435E-8C12-A57C488B8F3B}" destId="{E03162D5-8DAF-4620-8759-E1A48922168B}" srcOrd="2" destOrd="0" presId="urn:microsoft.com/office/officeart/2005/8/layout/hProcess4"/>
    <dgm:cxn modelId="{6092720F-9601-4D3A-B57D-D7CF62AE2BC0}" type="presParOf" srcId="{42704F61-C073-435E-8C12-A57C488B8F3B}" destId="{28BB2DEE-5735-47FF-BE77-B0B7EA644713}" srcOrd="3" destOrd="0" presId="urn:microsoft.com/office/officeart/2005/8/layout/hProcess4"/>
    <dgm:cxn modelId="{50D51D4F-CF81-482A-8FBB-D6CF7DD58AA7}" type="presParOf" srcId="{42704F61-C073-435E-8C12-A57C488B8F3B}" destId="{C016F5CC-6783-4392-8BB4-D3BDEC84F76D}" srcOrd="4" destOrd="0" presId="urn:microsoft.com/office/officeart/2005/8/layout/hProcess4"/>
    <dgm:cxn modelId="{68614D17-7BD4-4D56-90DD-13D69E0EA517}" type="presParOf" srcId="{4AE95F3A-C755-4465-B6FE-997245340F9C}" destId="{867ACA0F-1D0C-4591-A341-8AAA65A3786E}" srcOrd="3" destOrd="0" presId="urn:microsoft.com/office/officeart/2005/8/layout/hProcess4"/>
    <dgm:cxn modelId="{82CEC6FA-58B0-4378-81C1-A81C81512359}" type="presParOf" srcId="{4AE95F3A-C755-4465-B6FE-997245340F9C}" destId="{77EE3BBC-6582-42E4-88C9-1397CAABEE70}" srcOrd="4" destOrd="0" presId="urn:microsoft.com/office/officeart/2005/8/layout/hProcess4"/>
    <dgm:cxn modelId="{DD6A64BD-28EA-4617-B2B2-AD955FF454B4}" type="presParOf" srcId="{77EE3BBC-6582-42E4-88C9-1397CAABEE70}" destId="{733E2E2E-CAC3-4793-A747-3F080ADD27D0}" srcOrd="0" destOrd="0" presId="urn:microsoft.com/office/officeart/2005/8/layout/hProcess4"/>
    <dgm:cxn modelId="{F644B74D-FE6E-44E0-A5AB-6C4DF57249A1}" type="presParOf" srcId="{77EE3BBC-6582-42E4-88C9-1397CAABEE70}" destId="{46977816-2BDD-47EF-893B-8F4082569CC5}" srcOrd="1" destOrd="0" presId="urn:microsoft.com/office/officeart/2005/8/layout/hProcess4"/>
    <dgm:cxn modelId="{954A1D0F-07B4-44E0-A9D9-A79081AD5C70}" type="presParOf" srcId="{77EE3BBC-6582-42E4-88C9-1397CAABEE70}" destId="{8DB71F26-AA8E-451C-8749-2483C85E3875}" srcOrd="2" destOrd="0" presId="urn:microsoft.com/office/officeart/2005/8/layout/hProcess4"/>
    <dgm:cxn modelId="{708084AC-80A7-4D08-9407-55CEA87E4B0F}" type="presParOf" srcId="{77EE3BBC-6582-42E4-88C9-1397CAABEE70}" destId="{DD7A2233-0DF5-454C-B404-BBBF255C2177}" srcOrd="3" destOrd="0" presId="urn:microsoft.com/office/officeart/2005/8/layout/hProcess4"/>
    <dgm:cxn modelId="{0ADEFC43-AE1A-4C78-A5BA-46B3350487E9}" type="presParOf" srcId="{77EE3BBC-6582-42E4-88C9-1397CAABEE70}" destId="{3B5C64EA-A267-4E30-A633-327EBCF60F9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436DB-1167-4CCC-9FF4-03CC11D55499}">
      <dsp:nvSpPr>
        <dsp:cNvPr id="0" name=""/>
        <dsp:cNvSpPr/>
      </dsp:nvSpPr>
      <dsp:spPr>
        <a:xfrm>
          <a:off x="0" y="34541"/>
          <a:ext cx="4396154" cy="13911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800" kern="1200" dirty="0">
              <a:latin typeface="Avenir LT Std 65 Medium" panose="020B0803020203020204" pitchFamily="34" charset="0"/>
            </a:rPr>
            <a:t>Neuro</a:t>
          </a:r>
        </a:p>
      </dsp:txBody>
      <dsp:txXfrm>
        <a:off x="67909" y="102450"/>
        <a:ext cx="4260336" cy="1255312"/>
      </dsp:txXfrm>
    </dsp:sp>
    <dsp:sp modelId="{12EC165F-32B3-4597-9B1D-67E84BEA5189}">
      <dsp:nvSpPr>
        <dsp:cNvPr id="0" name=""/>
        <dsp:cNvSpPr/>
      </dsp:nvSpPr>
      <dsp:spPr>
        <a:xfrm>
          <a:off x="0" y="1395858"/>
          <a:ext cx="4396154" cy="96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78" tIns="73660" rIns="412496" bIns="7366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4500" kern="1200" dirty="0">
              <a:solidFill>
                <a:srgbClr val="0070C0"/>
              </a:solidFill>
              <a:latin typeface="Avenir LT Std 35 Light" panose="020B0402020203020204" pitchFamily="34" charset="0"/>
            </a:rPr>
            <a:t>Brain</a:t>
          </a:r>
        </a:p>
      </dsp:txBody>
      <dsp:txXfrm>
        <a:off x="0" y="1395858"/>
        <a:ext cx="4396154" cy="960480"/>
      </dsp:txXfrm>
    </dsp:sp>
    <dsp:sp modelId="{42F4549D-B7EB-460D-B52D-DE0B7D6F29F5}">
      <dsp:nvSpPr>
        <dsp:cNvPr id="0" name=""/>
        <dsp:cNvSpPr/>
      </dsp:nvSpPr>
      <dsp:spPr>
        <a:xfrm>
          <a:off x="0" y="2356338"/>
          <a:ext cx="4396154" cy="13911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800" kern="1200" dirty="0">
              <a:latin typeface="Avenir LT Std 65 Medium" panose="020B0803020203020204" pitchFamily="34" charset="0"/>
            </a:rPr>
            <a:t>Diversity</a:t>
          </a:r>
        </a:p>
      </dsp:txBody>
      <dsp:txXfrm>
        <a:off x="67909" y="2424247"/>
        <a:ext cx="4260336" cy="1255312"/>
      </dsp:txXfrm>
    </dsp:sp>
    <dsp:sp modelId="{16704022-149A-42A3-9ABF-3FFF5D9F4AC9}">
      <dsp:nvSpPr>
        <dsp:cNvPr id="0" name=""/>
        <dsp:cNvSpPr/>
      </dsp:nvSpPr>
      <dsp:spPr>
        <a:xfrm>
          <a:off x="0" y="3747468"/>
          <a:ext cx="4396154" cy="96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78" tIns="73660" rIns="412496" bIns="7366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4500" kern="1200" dirty="0">
              <a:solidFill>
                <a:srgbClr val="0070C0"/>
              </a:solidFill>
              <a:latin typeface="Avenir LT Std 35 Light" panose="020B0402020203020204" pitchFamily="34" charset="0"/>
            </a:rPr>
            <a:t>Difference</a:t>
          </a:r>
        </a:p>
      </dsp:txBody>
      <dsp:txXfrm>
        <a:off x="0" y="3747468"/>
        <a:ext cx="4396154" cy="9604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A4B7-1936-4274-9707-AB702E148E22}">
      <dsp:nvSpPr>
        <dsp:cNvPr id="0" name=""/>
        <dsp:cNvSpPr/>
      </dsp:nvSpPr>
      <dsp:spPr>
        <a:xfrm>
          <a:off x="749287" y="96"/>
          <a:ext cx="3962426" cy="3962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latin typeface="Avenir LT Std 35 Light" panose="020B0402020203020204" pitchFamily="34" charset="0"/>
            </a:rPr>
            <a:t>Neurodiverse people can also be...</a:t>
          </a:r>
        </a:p>
      </dsp:txBody>
      <dsp:txXfrm>
        <a:off x="1329571" y="580380"/>
        <a:ext cx="2801858" cy="28018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A4B7-1936-4274-9707-AB702E148E22}">
      <dsp:nvSpPr>
        <dsp:cNvPr id="0" name=""/>
        <dsp:cNvSpPr/>
      </dsp:nvSpPr>
      <dsp:spPr>
        <a:xfrm>
          <a:off x="1556480" y="2955"/>
          <a:ext cx="5791150" cy="5791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venir LT Std 35 Light" panose="020B0402020203020204" pitchFamily="34" charset="0"/>
            </a:rPr>
            <a:t>Did you know that there are many successful people who are neurodiverse/neurodivergent?</a:t>
          </a:r>
        </a:p>
      </dsp:txBody>
      <dsp:txXfrm>
        <a:off x="2404574" y="851049"/>
        <a:ext cx="4094962" cy="40949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406EE-55AB-40E2-8B8C-8B15AB07631D}">
      <dsp:nvSpPr>
        <dsp:cNvPr id="0" name=""/>
        <dsp:cNvSpPr/>
      </dsp:nvSpPr>
      <dsp:spPr>
        <a:xfrm>
          <a:off x="0" y="45865"/>
          <a:ext cx="4572000" cy="1520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latin typeface="Avenir LT Std 35 Light" panose="020B0402020203020204" pitchFamily="34" charset="0"/>
            </a:rPr>
            <a:t>Famous actress</a:t>
          </a:r>
        </a:p>
      </dsp:txBody>
      <dsp:txXfrm>
        <a:off x="74203" y="120068"/>
        <a:ext cx="4423594" cy="1371643"/>
      </dsp:txXfrm>
    </dsp:sp>
    <dsp:sp modelId="{841A8A39-E616-4895-9DC2-59F5D7D26BAF}">
      <dsp:nvSpPr>
        <dsp:cNvPr id="0" name=""/>
        <dsp:cNvSpPr/>
      </dsp:nvSpPr>
      <dsp:spPr>
        <a:xfrm>
          <a:off x="0" y="1678234"/>
          <a:ext cx="4572000" cy="1520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latin typeface="Avenir LT Std 35 Light" panose="020B0402020203020204" pitchFamily="34" charset="0"/>
            </a:rPr>
            <a:t>Star of Harry Potter films</a:t>
          </a:r>
        </a:p>
      </dsp:txBody>
      <dsp:txXfrm>
        <a:off x="74203" y="1752437"/>
        <a:ext cx="4423594" cy="1371643"/>
      </dsp:txXfrm>
    </dsp:sp>
    <dsp:sp modelId="{30BF6CEC-02DD-463D-8682-AADB58267427}">
      <dsp:nvSpPr>
        <dsp:cNvPr id="0" name=""/>
        <dsp:cNvSpPr/>
      </dsp:nvSpPr>
      <dsp:spPr>
        <a:xfrm>
          <a:off x="0" y="3310604"/>
          <a:ext cx="4572000" cy="1520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74203" y="3384807"/>
        <a:ext cx="4423594" cy="13716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406EE-55AB-40E2-8B8C-8B15AB07631D}">
      <dsp:nvSpPr>
        <dsp:cNvPr id="0" name=""/>
        <dsp:cNvSpPr/>
      </dsp:nvSpPr>
      <dsp:spPr>
        <a:xfrm>
          <a:off x="0" y="45865"/>
          <a:ext cx="4572000" cy="1520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latin typeface="Avenir LT Std 35 Light" panose="020B0402020203020204" pitchFamily="34" charset="0"/>
            </a:rPr>
            <a:t>Famous actor</a:t>
          </a:r>
        </a:p>
      </dsp:txBody>
      <dsp:txXfrm>
        <a:off x="74203" y="120068"/>
        <a:ext cx="4423594" cy="1371643"/>
      </dsp:txXfrm>
    </dsp:sp>
    <dsp:sp modelId="{841A8A39-E616-4895-9DC2-59F5D7D26BAF}">
      <dsp:nvSpPr>
        <dsp:cNvPr id="0" name=""/>
        <dsp:cNvSpPr/>
      </dsp:nvSpPr>
      <dsp:spPr>
        <a:xfrm>
          <a:off x="0" y="1678234"/>
          <a:ext cx="4572000" cy="1520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latin typeface="Avenir LT Std 35 Light" panose="020B0402020203020204" pitchFamily="34" charset="0"/>
            </a:rPr>
            <a:t>Star of Harry Potter films</a:t>
          </a:r>
        </a:p>
      </dsp:txBody>
      <dsp:txXfrm>
        <a:off x="74203" y="1752437"/>
        <a:ext cx="4423594" cy="1371643"/>
      </dsp:txXfrm>
    </dsp:sp>
    <dsp:sp modelId="{30BF6CEC-02DD-463D-8682-AADB58267427}">
      <dsp:nvSpPr>
        <dsp:cNvPr id="0" name=""/>
        <dsp:cNvSpPr/>
      </dsp:nvSpPr>
      <dsp:spPr>
        <a:xfrm>
          <a:off x="0" y="3310604"/>
          <a:ext cx="4572000" cy="1520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latin typeface="Avenir LT Std 35 Light" panose="020B0402020203020204" pitchFamily="34" charset="0"/>
            </a:rPr>
            <a:t>Has Dyspraxia (DCD)</a:t>
          </a:r>
        </a:p>
      </dsp:txBody>
      <dsp:txXfrm>
        <a:off x="74203" y="3384807"/>
        <a:ext cx="4423594" cy="137164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B851-C8B9-4744-8A95-3CF229FF5F48}">
      <dsp:nvSpPr>
        <dsp:cNvPr id="0" name=""/>
        <dsp:cNvSpPr/>
      </dsp:nvSpPr>
      <dsp:spPr>
        <a:xfrm>
          <a:off x="0" y="869559"/>
          <a:ext cx="45720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LT Std 35 Light" panose="020B0402020203020204" pitchFamily="34" charset="0"/>
            </a:rPr>
            <a:t>Successful music star</a:t>
          </a:r>
        </a:p>
      </dsp:txBody>
      <dsp:txXfrm>
        <a:off x="35125" y="904684"/>
        <a:ext cx="4501750" cy="649299"/>
      </dsp:txXfrm>
    </dsp:sp>
    <dsp:sp modelId="{825A85BC-A3F1-4FFB-B439-BA7C53FCEF7E}">
      <dsp:nvSpPr>
        <dsp:cNvPr id="0" name=""/>
        <dsp:cNvSpPr/>
      </dsp:nvSpPr>
      <dsp:spPr>
        <a:xfrm>
          <a:off x="0" y="1675509"/>
          <a:ext cx="45720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LT Std 35 Light" panose="020B0402020203020204" pitchFamily="34" charset="0"/>
            </a:rPr>
            <a:t>Won 7 Grammy Awards</a:t>
          </a:r>
        </a:p>
      </dsp:txBody>
      <dsp:txXfrm>
        <a:off x="35125" y="1710634"/>
        <a:ext cx="4501750" cy="649299"/>
      </dsp:txXfrm>
    </dsp:sp>
    <dsp:sp modelId="{D82BE946-B6EB-49EC-8887-2AFF1AD0AD96}">
      <dsp:nvSpPr>
        <dsp:cNvPr id="0" name=""/>
        <dsp:cNvSpPr/>
      </dsp:nvSpPr>
      <dsp:spPr>
        <a:xfrm>
          <a:off x="0" y="2481459"/>
          <a:ext cx="45720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LT Std 35 Light" panose="020B0402020203020204" pitchFamily="34" charset="0"/>
            </a:rPr>
            <a:t>Won an Oscar</a:t>
          </a:r>
        </a:p>
      </dsp:txBody>
      <dsp:txXfrm>
        <a:off x="35125" y="2516584"/>
        <a:ext cx="4501750" cy="649299"/>
      </dsp:txXfrm>
    </dsp:sp>
    <dsp:sp modelId="{91C2EB1B-7A06-4701-B692-2E224074C7BB}">
      <dsp:nvSpPr>
        <dsp:cNvPr id="0" name=""/>
        <dsp:cNvSpPr/>
      </dsp:nvSpPr>
      <dsp:spPr>
        <a:xfrm>
          <a:off x="0" y="3287409"/>
          <a:ext cx="45720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LT Std 35 Light" panose="020B0402020203020204" pitchFamily="34" charset="0"/>
            </a:rPr>
            <a:t>Has Tourette's Syndrome</a:t>
          </a:r>
        </a:p>
      </dsp:txBody>
      <dsp:txXfrm>
        <a:off x="35125" y="3322534"/>
        <a:ext cx="4501750" cy="6492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B851-C8B9-4744-8A95-3CF229FF5F48}">
      <dsp:nvSpPr>
        <dsp:cNvPr id="0" name=""/>
        <dsp:cNvSpPr/>
      </dsp:nvSpPr>
      <dsp:spPr>
        <a:xfrm>
          <a:off x="0" y="52393"/>
          <a:ext cx="4572000" cy="11302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Successful music star</a:t>
          </a:r>
        </a:p>
      </dsp:txBody>
      <dsp:txXfrm>
        <a:off x="55176" y="107569"/>
        <a:ext cx="4461648" cy="1019941"/>
      </dsp:txXfrm>
    </dsp:sp>
    <dsp:sp modelId="{825A85BC-A3F1-4FFB-B439-BA7C53FCEF7E}">
      <dsp:nvSpPr>
        <dsp:cNvPr id="0" name=""/>
        <dsp:cNvSpPr/>
      </dsp:nvSpPr>
      <dsp:spPr>
        <a:xfrm>
          <a:off x="0" y="1266206"/>
          <a:ext cx="4572000" cy="11302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Won 7 Grammy Awards</a:t>
          </a:r>
        </a:p>
      </dsp:txBody>
      <dsp:txXfrm>
        <a:off x="55176" y="1321382"/>
        <a:ext cx="4461648" cy="1019941"/>
      </dsp:txXfrm>
    </dsp:sp>
    <dsp:sp modelId="{D82BE946-B6EB-49EC-8887-2AFF1AD0AD96}">
      <dsp:nvSpPr>
        <dsp:cNvPr id="0" name=""/>
        <dsp:cNvSpPr/>
      </dsp:nvSpPr>
      <dsp:spPr>
        <a:xfrm>
          <a:off x="0" y="2480019"/>
          <a:ext cx="4572000" cy="11302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Won 8 American Music Awards</a:t>
          </a:r>
        </a:p>
      </dsp:txBody>
      <dsp:txXfrm>
        <a:off x="55176" y="2535195"/>
        <a:ext cx="4461648" cy="1019941"/>
      </dsp:txXfrm>
    </dsp:sp>
    <dsp:sp modelId="{91C2EB1B-7A06-4701-B692-2E224074C7BB}">
      <dsp:nvSpPr>
        <dsp:cNvPr id="0" name=""/>
        <dsp:cNvSpPr/>
      </dsp:nvSpPr>
      <dsp:spPr>
        <a:xfrm>
          <a:off x="0" y="3693832"/>
          <a:ext cx="4572000" cy="11302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55176" y="3749008"/>
        <a:ext cx="4461648" cy="101994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A09B-B493-4892-A22D-32414B3548F5}">
      <dsp:nvSpPr>
        <dsp:cNvPr id="0" name=""/>
        <dsp:cNvSpPr/>
      </dsp:nvSpPr>
      <dsp:spPr>
        <a:xfrm>
          <a:off x="0" y="9904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Olympic gymnast</a:t>
          </a:r>
        </a:p>
      </dsp:txBody>
      <dsp:txXfrm>
        <a:off x="62787" y="72691"/>
        <a:ext cx="4446426" cy="1160621"/>
      </dsp:txXfrm>
    </dsp:sp>
    <dsp:sp modelId="{A0C2C620-0AF4-4E0A-A4B1-C96B4A9EF555}">
      <dsp:nvSpPr>
        <dsp:cNvPr id="0" name=""/>
        <dsp:cNvSpPr/>
      </dsp:nvSpPr>
      <dsp:spPr>
        <a:xfrm>
          <a:off x="0" y="1391139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Most decorated gymnast of all time</a:t>
          </a:r>
        </a:p>
      </dsp:txBody>
      <dsp:txXfrm>
        <a:off x="62787" y="1453926"/>
        <a:ext cx="4446426" cy="1160621"/>
      </dsp:txXfrm>
    </dsp:sp>
    <dsp:sp modelId="{1C1A7C49-5AFF-4A2B-A277-7A43E05DC61E}">
      <dsp:nvSpPr>
        <dsp:cNvPr id="0" name=""/>
        <dsp:cNvSpPr/>
      </dsp:nvSpPr>
      <dsp:spPr>
        <a:xfrm>
          <a:off x="0" y="2772375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Has won 32 medals</a:t>
          </a:r>
        </a:p>
      </dsp:txBody>
      <dsp:txXfrm>
        <a:off x="62787" y="2835162"/>
        <a:ext cx="4446426" cy="1160621"/>
      </dsp:txXfrm>
    </dsp:sp>
    <dsp:sp modelId="{E8BED338-94DC-4922-90F3-D6A305D5D725}">
      <dsp:nvSpPr>
        <dsp:cNvPr id="0" name=""/>
        <dsp:cNvSpPr/>
      </dsp:nvSpPr>
      <dsp:spPr>
        <a:xfrm>
          <a:off x="0" y="4153611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62787" y="4216398"/>
        <a:ext cx="4446426" cy="116062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A09B-B493-4892-A22D-32414B3548F5}">
      <dsp:nvSpPr>
        <dsp:cNvPr id="0" name=""/>
        <dsp:cNvSpPr/>
      </dsp:nvSpPr>
      <dsp:spPr>
        <a:xfrm>
          <a:off x="0" y="9904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Olympic swimmer</a:t>
          </a:r>
        </a:p>
      </dsp:txBody>
      <dsp:txXfrm>
        <a:off x="62787" y="72691"/>
        <a:ext cx="4446426" cy="1160621"/>
      </dsp:txXfrm>
    </dsp:sp>
    <dsp:sp modelId="{A0C2C620-0AF4-4E0A-A4B1-C96B4A9EF555}">
      <dsp:nvSpPr>
        <dsp:cNvPr id="0" name=""/>
        <dsp:cNvSpPr/>
      </dsp:nvSpPr>
      <dsp:spPr>
        <a:xfrm>
          <a:off x="0" y="1391139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Most successful Olympian of all time</a:t>
          </a:r>
        </a:p>
      </dsp:txBody>
      <dsp:txXfrm>
        <a:off x="62787" y="1453926"/>
        <a:ext cx="4446426" cy="1160621"/>
      </dsp:txXfrm>
    </dsp:sp>
    <dsp:sp modelId="{1C1A7C49-5AFF-4A2B-A277-7A43E05DC61E}">
      <dsp:nvSpPr>
        <dsp:cNvPr id="0" name=""/>
        <dsp:cNvSpPr/>
      </dsp:nvSpPr>
      <dsp:spPr>
        <a:xfrm>
          <a:off x="0" y="2772375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Has 23 gold medals</a:t>
          </a:r>
        </a:p>
      </dsp:txBody>
      <dsp:txXfrm>
        <a:off x="62787" y="2835162"/>
        <a:ext cx="4446426" cy="1160621"/>
      </dsp:txXfrm>
    </dsp:sp>
    <dsp:sp modelId="{E8BED338-94DC-4922-90F3-D6A305D5D725}">
      <dsp:nvSpPr>
        <dsp:cNvPr id="0" name=""/>
        <dsp:cNvSpPr/>
      </dsp:nvSpPr>
      <dsp:spPr>
        <a:xfrm>
          <a:off x="0" y="4153611"/>
          <a:ext cx="45720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62787" y="4216398"/>
        <a:ext cx="4446426" cy="116062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213E1-C537-4CF8-9E94-258BFC1B07C0}">
      <dsp:nvSpPr>
        <dsp:cNvPr id="0" name=""/>
        <dsp:cNvSpPr/>
      </dsp:nvSpPr>
      <dsp:spPr>
        <a:xfrm>
          <a:off x="0" y="13569"/>
          <a:ext cx="4572000" cy="1560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One of the most successful business-people</a:t>
          </a:r>
        </a:p>
      </dsp:txBody>
      <dsp:txXfrm>
        <a:off x="76191" y="89760"/>
        <a:ext cx="4419618" cy="1408398"/>
      </dsp:txXfrm>
    </dsp:sp>
    <dsp:sp modelId="{51BD40E6-167E-4235-BBAA-A4B0C5803B41}">
      <dsp:nvSpPr>
        <dsp:cNvPr id="0" name=""/>
        <dsp:cNvSpPr/>
      </dsp:nvSpPr>
      <dsp:spPr>
        <a:xfrm>
          <a:off x="0" y="1657869"/>
          <a:ext cx="4572000" cy="1560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Owns very big businesses</a:t>
          </a:r>
        </a:p>
      </dsp:txBody>
      <dsp:txXfrm>
        <a:off x="76191" y="1734060"/>
        <a:ext cx="4419618" cy="1408398"/>
      </dsp:txXfrm>
    </dsp:sp>
    <dsp:sp modelId="{3A53B851-C8B9-4744-8A95-3CF229FF5F48}">
      <dsp:nvSpPr>
        <dsp:cNvPr id="0" name=""/>
        <dsp:cNvSpPr/>
      </dsp:nvSpPr>
      <dsp:spPr>
        <a:xfrm>
          <a:off x="0" y="3302169"/>
          <a:ext cx="4572000" cy="1560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Has Dyslexia</a:t>
          </a:r>
        </a:p>
      </dsp:txBody>
      <dsp:txXfrm>
        <a:off x="76191" y="3378360"/>
        <a:ext cx="4419618" cy="1408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AC3C1-FDE2-474E-9F20-54979D3F1D8A}">
      <dsp:nvSpPr>
        <dsp:cNvPr id="0" name=""/>
        <dsp:cNvSpPr/>
      </dsp:nvSpPr>
      <dsp:spPr>
        <a:xfrm>
          <a:off x="0" y="143039"/>
          <a:ext cx="11224845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>
              <a:latin typeface="Avenir LT Std 65 Medium" panose="020B0803020203020204" pitchFamily="34" charset="0"/>
            </a:rPr>
            <a:t>Just a different way for the brain to work</a:t>
          </a:r>
        </a:p>
      </dsp:txBody>
      <dsp:txXfrm>
        <a:off x="49176" y="192215"/>
        <a:ext cx="11126493" cy="909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30C8B-451D-41A4-BA40-4B8992840739}">
      <dsp:nvSpPr>
        <dsp:cNvPr id="0" name=""/>
        <dsp:cNvSpPr/>
      </dsp:nvSpPr>
      <dsp:spPr>
        <a:xfrm rot="18000000">
          <a:off x="2754" y="4342349"/>
          <a:ext cx="1224374" cy="795843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15240" rIns="4572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LT Std 35 Light" panose="020B0402020203020204" pitchFamily="34" charset="0"/>
            </a:rPr>
            <a:t>ADHD</a:t>
          </a:r>
          <a:endParaRPr lang="en-GB" sz="1200" kern="1200" dirty="0">
            <a:latin typeface="Avenir LT Std 35 Light" panose="020B0402020203020204" pitchFamily="34" charset="0"/>
          </a:endParaRPr>
        </a:p>
      </dsp:txBody>
      <dsp:txXfrm>
        <a:off x="58427" y="4371487"/>
        <a:ext cx="1146674" cy="756993"/>
      </dsp:txXfrm>
    </dsp:sp>
    <dsp:sp modelId="{050602F5-6010-4719-9649-181495C102DA}">
      <dsp:nvSpPr>
        <dsp:cNvPr id="0" name=""/>
        <dsp:cNvSpPr/>
      </dsp:nvSpPr>
      <dsp:spPr>
        <a:xfrm rot="19200000">
          <a:off x="1023746" y="3125578"/>
          <a:ext cx="1224374" cy="795843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15240" rIns="4572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35 Light" panose="020B0402020203020204" pitchFamily="34" charset="0"/>
            </a:rPr>
            <a:t>Autism</a:t>
          </a:r>
          <a:endParaRPr lang="en-GB" sz="1200" kern="1200" dirty="0">
            <a:latin typeface="Avenir LT Std 35 Light" panose="020B0402020203020204" pitchFamily="34" charset="0"/>
          </a:endParaRPr>
        </a:p>
      </dsp:txBody>
      <dsp:txXfrm>
        <a:off x="1075082" y="3159883"/>
        <a:ext cx="1146674" cy="756993"/>
      </dsp:txXfrm>
    </dsp:sp>
    <dsp:sp modelId="{17A40FDE-B439-4E46-A172-FBE26D5B29C9}">
      <dsp:nvSpPr>
        <dsp:cNvPr id="0" name=""/>
        <dsp:cNvSpPr/>
      </dsp:nvSpPr>
      <dsp:spPr>
        <a:xfrm rot="20400000">
          <a:off x="2399325" y="2331387"/>
          <a:ext cx="1224374" cy="795843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15240" rIns="4572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35 Light" panose="020B0402020203020204" pitchFamily="34" charset="0"/>
            </a:rPr>
            <a:t>Dyslexia</a:t>
          </a:r>
          <a:endParaRPr lang="en-GB" sz="1200" kern="1200" dirty="0">
            <a:latin typeface="Avenir LT Std 35 Light" panose="020B0402020203020204" pitchFamily="34" charset="0"/>
          </a:endParaRPr>
        </a:p>
      </dsp:txBody>
      <dsp:txXfrm>
        <a:off x="2444819" y="2369066"/>
        <a:ext cx="1146674" cy="756993"/>
      </dsp:txXfrm>
    </dsp:sp>
    <dsp:sp modelId="{5DE22EF4-0D3E-4D8B-B683-E5C6B1C25133}">
      <dsp:nvSpPr>
        <dsp:cNvPr id="0" name=""/>
        <dsp:cNvSpPr/>
      </dsp:nvSpPr>
      <dsp:spPr>
        <a:xfrm>
          <a:off x="3963576" y="2037639"/>
          <a:ext cx="1224374" cy="795843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15240" rIns="4572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35 Light" panose="020B0402020203020204" pitchFamily="34" charset="0"/>
            </a:rPr>
            <a:t>Dyspraxia/DCD</a:t>
          </a:r>
          <a:endParaRPr lang="en-GB" sz="1200" kern="1200" dirty="0">
            <a:latin typeface="Avenir LT Std 35 Light" panose="020B0402020203020204" pitchFamily="34" charset="0"/>
          </a:endParaRPr>
        </a:p>
      </dsp:txBody>
      <dsp:txXfrm>
        <a:off x="4002426" y="2076489"/>
        <a:ext cx="1146674" cy="756993"/>
      </dsp:txXfrm>
    </dsp:sp>
    <dsp:sp modelId="{BCE566F7-A81A-471B-BEFF-9EFE2C7CECAE}">
      <dsp:nvSpPr>
        <dsp:cNvPr id="0" name=""/>
        <dsp:cNvSpPr/>
      </dsp:nvSpPr>
      <dsp:spPr>
        <a:xfrm rot="1200000">
          <a:off x="5527827" y="2331387"/>
          <a:ext cx="1224374" cy="795843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15240" rIns="4572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35 Light" panose="020B0402020203020204" pitchFamily="34" charset="0"/>
            </a:rPr>
            <a:t>Dyscalculia</a:t>
          </a:r>
          <a:endParaRPr lang="en-GB" sz="1200" kern="1200" dirty="0">
            <a:latin typeface="Avenir LT Std 35 Light" panose="020B0402020203020204" pitchFamily="34" charset="0"/>
          </a:endParaRPr>
        </a:p>
      </dsp:txBody>
      <dsp:txXfrm>
        <a:off x="5560033" y="2369066"/>
        <a:ext cx="1146674" cy="756993"/>
      </dsp:txXfrm>
    </dsp:sp>
    <dsp:sp modelId="{941D9D93-8818-4529-838F-14186A634A1E}">
      <dsp:nvSpPr>
        <dsp:cNvPr id="0" name=""/>
        <dsp:cNvSpPr/>
      </dsp:nvSpPr>
      <dsp:spPr>
        <a:xfrm rot="2400000">
          <a:off x="6903406" y="3125578"/>
          <a:ext cx="1224374" cy="795843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15240" rIns="4572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35 Light" panose="020B0402020203020204" pitchFamily="34" charset="0"/>
            </a:rPr>
            <a:t>Dysgraphia</a:t>
          </a:r>
          <a:endParaRPr lang="en-GB" sz="1200" kern="1200" dirty="0">
            <a:latin typeface="Avenir LT Std 35 Light" panose="020B0402020203020204" pitchFamily="34" charset="0"/>
          </a:endParaRPr>
        </a:p>
      </dsp:txBody>
      <dsp:txXfrm>
        <a:off x="6929770" y="3159883"/>
        <a:ext cx="1146674" cy="756993"/>
      </dsp:txXfrm>
    </dsp:sp>
    <dsp:sp modelId="{5F545A80-EB38-4676-B3DC-034FABEFBB5D}">
      <dsp:nvSpPr>
        <dsp:cNvPr id="0" name=""/>
        <dsp:cNvSpPr/>
      </dsp:nvSpPr>
      <dsp:spPr>
        <a:xfrm rot="3600000">
          <a:off x="7915529" y="4342358"/>
          <a:ext cx="1224374" cy="795843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15240" rIns="4572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35 Light" panose="020B0402020203020204" pitchFamily="34" charset="0"/>
            </a:rPr>
            <a:t>Tourette’s</a:t>
          </a:r>
          <a:endParaRPr lang="en-GB" sz="1200" kern="1200" dirty="0">
            <a:latin typeface="Avenir LT Std 35 Light" panose="020B0402020203020204" pitchFamily="34" charset="0"/>
          </a:endParaRPr>
        </a:p>
      </dsp:txBody>
      <dsp:txXfrm>
        <a:off x="7937556" y="4371496"/>
        <a:ext cx="1146674" cy="7569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D351-0CD8-4F9C-AD4D-E3A4EC4F2504}">
      <dsp:nvSpPr>
        <dsp:cNvPr id="0" name=""/>
        <dsp:cNvSpPr/>
      </dsp:nvSpPr>
      <dsp:spPr>
        <a:xfrm>
          <a:off x="0" y="35514"/>
          <a:ext cx="5856111" cy="965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venir LT Std 35 Light" panose="020B0402020203020204" pitchFamily="34" charset="0"/>
            </a:rPr>
            <a:t>Staying focused when something is not interesting</a:t>
          </a:r>
        </a:p>
      </dsp:txBody>
      <dsp:txXfrm>
        <a:off x="47120" y="82634"/>
        <a:ext cx="5761871" cy="871010"/>
      </dsp:txXfrm>
    </dsp:sp>
    <dsp:sp modelId="{3E189D03-AD44-4776-96EA-E5B6D1402ABB}">
      <dsp:nvSpPr>
        <dsp:cNvPr id="0" name=""/>
        <dsp:cNvSpPr/>
      </dsp:nvSpPr>
      <dsp:spPr>
        <a:xfrm>
          <a:off x="0" y="1072764"/>
          <a:ext cx="5856111" cy="965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venir LT Std 35 Light" panose="020B0402020203020204" pitchFamily="34" charset="0"/>
            </a:rPr>
            <a:t>Sitting still for a long time</a:t>
          </a:r>
        </a:p>
      </dsp:txBody>
      <dsp:txXfrm>
        <a:off x="47120" y="1119884"/>
        <a:ext cx="5761871" cy="871010"/>
      </dsp:txXfrm>
    </dsp:sp>
    <dsp:sp modelId="{DBFF242E-064D-4CFC-9D9B-65B92E0A1C23}">
      <dsp:nvSpPr>
        <dsp:cNvPr id="0" name=""/>
        <dsp:cNvSpPr/>
      </dsp:nvSpPr>
      <dsp:spPr>
        <a:xfrm>
          <a:off x="0" y="2110014"/>
          <a:ext cx="5856111" cy="965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venir LT Std 35 Light" panose="020B0402020203020204" pitchFamily="34" charset="0"/>
            </a:rPr>
            <a:t>Keeping track of time</a:t>
          </a:r>
        </a:p>
      </dsp:txBody>
      <dsp:txXfrm>
        <a:off x="47120" y="2157134"/>
        <a:ext cx="5761871" cy="871010"/>
      </dsp:txXfrm>
    </dsp:sp>
    <dsp:sp modelId="{65F789DF-39A5-4B8E-8D67-D71658BD2A36}">
      <dsp:nvSpPr>
        <dsp:cNvPr id="0" name=""/>
        <dsp:cNvSpPr/>
      </dsp:nvSpPr>
      <dsp:spPr>
        <a:xfrm>
          <a:off x="0" y="3147264"/>
          <a:ext cx="5856111" cy="965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venir LT Std 35 Light" panose="020B0402020203020204" pitchFamily="34" charset="0"/>
            </a:rPr>
            <a:t>Organising</a:t>
          </a:r>
        </a:p>
      </dsp:txBody>
      <dsp:txXfrm>
        <a:off x="47120" y="3194384"/>
        <a:ext cx="5761871" cy="871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D351-0CD8-4F9C-AD4D-E3A4EC4F2504}">
      <dsp:nvSpPr>
        <dsp:cNvPr id="0" name=""/>
        <dsp:cNvSpPr/>
      </dsp:nvSpPr>
      <dsp:spPr>
        <a:xfrm>
          <a:off x="0" y="505314"/>
          <a:ext cx="585611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LT Std 35 Light" panose="020B0402020203020204" pitchFamily="34" charset="0"/>
            </a:rPr>
            <a:t>Dealing with changes of routine</a:t>
          </a:r>
        </a:p>
      </dsp:txBody>
      <dsp:txXfrm>
        <a:off x="35125" y="540439"/>
        <a:ext cx="5785861" cy="649299"/>
      </dsp:txXfrm>
    </dsp:sp>
    <dsp:sp modelId="{3E189D03-AD44-4776-96EA-E5B6D1402ABB}">
      <dsp:nvSpPr>
        <dsp:cNvPr id="0" name=""/>
        <dsp:cNvSpPr/>
      </dsp:nvSpPr>
      <dsp:spPr>
        <a:xfrm>
          <a:off x="0" y="1311264"/>
          <a:ext cx="585611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Avenir LT Std 35 Light" panose="020B0402020203020204" pitchFamily="34" charset="0"/>
            </a:rPr>
            <a:t>Managing emotions</a:t>
          </a:r>
          <a:endParaRPr lang="en-GB" sz="3000" kern="1200" dirty="0">
            <a:latin typeface="Avenir LT Std 35 Light" panose="020B0402020203020204" pitchFamily="34" charset="0"/>
          </a:endParaRPr>
        </a:p>
      </dsp:txBody>
      <dsp:txXfrm>
        <a:off x="35125" y="1346389"/>
        <a:ext cx="5785861" cy="649299"/>
      </dsp:txXfrm>
    </dsp:sp>
    <dsp:sp modelId="{DBFF242E-064D-4CFC-9D9B-65B92E0A1C23}">
      <dsp:nvSpPr>
        <dsp:cNvPr id="0" name=""/>
        <dsp:cNvSpPr/>
      </dsp:nvSpPr>
      <dsp:spPr>
        <a:xfrm>
          <a:off x="0" y="2117214"/>
          <a:ext cx="585611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LT Std 35 Light" panose="020B0402020203020204" pitchFamily="34" charset="0"/>
            </a:rPr>
            <a:t>Dealing with lots of noise</a:t>
          </a:r>
        </a:p>
      </dsp:txBody>
      <dsp:txXfrm>
        <a:off x="35125" y="2152339"/>
        <a:ext cx="5785861" cy="649299"/>
      </dsp:txXfrm>
    </dsp:sp>
    <dsp:sp modelId="{65F789DF-39A5-4B8E-8D67-D71658BD2A36}">
      <dsp:nvSpPr>
        <dsp:cNvPr id="0" name=""/>
        <dsp:cNvSpPr/>
      </dsp:nvSpPr>
      <dsp:spPr>
        <a:xfrm>
          <a:off x="0" y="2923164"/>
          <a:ext cx="585611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LT Std 35 Light" panose="020B0402020203020204" pitchFamily="34" charset="0"/>
            </a:rPr>
            <a:t>Communication</a:t>
          </a:r>
        </a:p>
      </dsp:txBody>
      <dsp:txXfrm>
        <a:off x="35125" y="2958289"/>
        <a:ext cx="5785861" cy="649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D351-0CD8-4F9C-AD4D-E3A4EC4F2504}">
      <dsp:nvSpPr>
        <dsp:cNvPr id="0" name=""/>
        <dsp:cNvSpPr/>
      </dsp:nvSpPr>
      <dsp:spPr>
        <a:xfrm>
          <a:off x="0" y="14566"/>
          <a:ext cx="4976286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>
              <a:latin typeface="Avenir LT Std 35 Light" panose="020B0402020203020204" pitchFamily="34" charset="0"/>
            </a:rPr>
            <a:t>Reading</a:t>
          </a:r>
        </a:p>
      </dsp:txBody>
      <dsp:txXfrm>
        <a:off x="62055" y="76621"/>
        <a:ext cx="4852176" cy="1147095"/>
      </dsp:txXfrm>
    </dsp:sp>
    <dsp:sp modelId="{3E189D03-AD44-4776-96EA-E5B6D1402ABB}">
      <dsp:nvSpPr>
        <dsp:cNvPr id="0" name=""/>
        <dsp:cNvSpPr/>
      </dsp:nvSpPr>
      <dsp:spPr>
        <a:xfrm>
          <a:off x="0" y="1438411"/>
          <a:ext cx="4976286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latin typeface="Avenir LT Std 35 Light" panose="020B0402020203020204" pitchFamily="34" charset="0"/>
            </a:rPr>
            <a:t>Spelling</a:t>
          </a:r>
          <a:endParaRPr lang="en-GB" sz="5300" kern="1200" dirty="0">
            <a:latin typeface="Avenir LT Std 35 Light" panose="020B0402020203020204" pitchFamily="34" charset="0"/>
          </a:endParaRPr>
        </a:p>
      </dsp:txBody>
      <dsp:txXfrm>
        <a:off x="62055" y="1500466"/>
        <a:ext cx="4852176" cy="1147095"/>
      </dsp:txXfrm>
    </dsp:sp>
    <dsp:sp modelId="{DBFF242E-064D-4CFC-9D9B-65B92E0A1C23}">
      <dsp:nvSpPr>
        <dsp:cNvPr id="0" name=""/>
        <dsp:cNvSpPr/>
      </dsp:nvSpPr>
      <dsp:spPr>
        <a:xfrm>
          <a:off x="0" y="2862257"/>
          <a:ext cx="4976286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>
              <a:latin typeface="Avenir LT Std 35 Light" panose="020B0402020203020204" pitchFamily="34" charset="0"/>
            </a:rPr>
            <a:t>Taking notes</a:t>
          </a:r>
        </a:p>
      </dsp:txBody>
      <dsp:txXfrm>
        <a:off x="62055" y="2924312"/>
        <a:ext cx="4852176" cy="11470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A4B7-1936-4274-9707-AB702E148E22}">
      <dsp:nvSpPr>
        <dsp:cNvPr id="0" name=""/>
        <dsp:cNvSpPr/>
      </dsp:nvSpPr>
      <dsp:spPr>
        <a:xfrm>
          <a:off x="1556480" y="2955"/>
          <a:ext cx="5791150" cy="5791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LT Std 35 Light" panose="020B0402020203020204" pitchFamily="34" charset="0"/>
            </a:rPr>
            <a:t>Did you know that there are lots of positives that come with these conditions?</a:t>
          </a:r>
        </a:p>
      </dsp:txBody>
      <dsp:txXfrm>
        <a:off x="2404574" y="851049"/>
        <a:ext cx="4094962" cy="40949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FD2E4-7BFE-454C-B9E2-EEA94A72A509}">
      <dsp:nvSpPr>
        <dsp:cNvPr id="0" name=""/>
        <dsp:cNvSpPr/>
      </dsp:nvSpPr>
      <dsp:spPr>
        <a:xfrm>
          <a:off x="4675" y="2277386"/>
          <a:ext cx="2908837" cy="2399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Insightful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Creative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Quick thinkers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59887" y="2332598"/>
        <a:ext cx="2798413" cy="1774648"/>
      </dsp:txXfrm>
    </dsp:sp>
    <dsp:sp modelId="{271F3D52-CCB5-4AD1-B391-F489032F3CBF}">
      <dsp:nvSpPr>
        <dsp:cNvPr id="0" name=""/>
        <dsp:cNvSpPr/>
      </dsp:nvSpPr>
      <dsp:spPr>
        <a:xfrm>
          <a:off x="1673938" y="2972967"/>
          <a:ext cx="3024472" cy="3024472"/>
        </a:xfrm>
        <a:prstGeom prst="leftCircularArrow">
          <a:avLst>
            <a:gd name="adj1" fmla="val 2552"/>
            <a:gd name="adj2" fmla="val 309673"/>
            <a:gd name="adj3" fmla="val 2085184"/>
            <a:gd name="adj4" fmla="val 9024489"/>
            <a:gd name="adj5" fmla="val 297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360DF-FF0F-4654-BC79-1C61707DC74D}">
      <dsp:nvSpPr>
        <dsp:cNvPr id="0" name=""/>
        <dsp:cNvSpPr/>
      </dsp:nvSpPr>
      <dsp:spPr>
        <a:xfrm>
          <a:off x="651083" y="4162458"/>
          <a:ext cx="2585633" cy="10282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venir LT Std 65 Medium" panose="020B0803020203020204" pitchFamily="34" charset="0"/>
              <a:cs typeface="Calibri"/>
            </a:rPr>
            <a:t>ADHD</a:t>
          </a:r>
          <a:endParaRPr lang="en-GB" sz="350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681199" y="4192574"/>
        <a:ext cx="2525401" cy="967989"/>
      </dsp:txXfrm>
    </dsp:sp>
    <dsp:sp modelId="{948E11D7-8352-41FF-BE29-24106AF0D5B0}">
      <dsp:nvSpPr>
        <dsp:cNvPr id="0" name=""/>
        <dsp:cNvSpPr/>
      </dsp:nvSpPr>
      <dsp:spPr>
        <a:xfrm>
          <a:off x="3604279" y="2277386"/>
          <a:ext cx="2908837" cy="2399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Analytical thinking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Detailed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3659491" y="2846709"/>
        <a:ext cx="2798413" cy="1774648"/>
      </dsp:txXfrm>
    </dsp:sp>
    <dsp:sp modelId="{B9FCED12-ADAD-44C8-9099-2FE638509733}">
      <dsp:nvSpPr>
        <dsp:cNvPr id="0" name=""/>
        <dsp:cNvSpPr/>
      </dsp:nvSpPr>
      <dsp:spPr>
        <a:xfrm>
          <a:off x="5246588" y="867199"/>
          <a:ext cx="3396176" cy="3396176"/>
        </a:xfrm>
        <a:prstGeom prst="circularArrow">
          <a:avLst>
            <a:gd name="adj1" fmla="val 2273"/>
            <a:gd name="adj2" fmla="val 274005"/>
            <a:gd name="adj3" fmla="val 19562146"/>
            <a:gd name="adj4" fmla="val 12587173"/>
            <a:gd name="adj5" fmla="val 26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3F537-CE67-44B7-8DB3-8CE28576A1C8}">
      <dsp:nvSpPr>
        <dsp:cNvPr id="0" name=""/>
        <dsp:cNvSpPr/>
      </dsp:nvSpPr>
      <dsp:spPr>
        <a:xfrm>
          <a:off x="4250687" y="1763276"/>
          <a:ext cx="2585633" cy="10282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venir LT Std 65 Medium" panose="020B0803020203020204" pitchFamily="34" charset="0"/>
              <a:cs typeface="Calibri"/>
            </a:rPr>
            <a:t>ASC</a:t>
          </a:r>
          <a:endParaRPr lang="en-GB" sz="350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4280803" y="1793392"/>
        <a:ext cx="2525401" cy="967989"/>
      </dsp:txXfrm>
    </dsp:sp>
    <dsp:sp modelId="{5A76A0A8-4594-4C7F-96AB-2F3B20445405}">
      <dsp:nvSpPr>
        <dsp:cNvPr id="0" name=""/>
        <dsp:cNvSpPr/>
      </dsp:nvSpPr>
      <dsp:spPr>
        <a:xfrm>
          <a:off x="7203883" y="2286911"/>
          <a:ext cx="2908837" cy="2399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Listening skills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Memorising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Storytelling</a:t>
          </a:r>
          <a:endParaRPr lang="en-GB" sz="27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7259095" y="2342123"/>
        <a:ext cx="2798413" cy="1774648"/>
      </dsp:txXfrm>
    </dsp:sp>
    <dsp:sp modelId="{03E7B470-9ABF-48B0-A2D1-777D64487143}">
      <dsp:nvSpPr>
        <dsp:cNvPr id="0" name=""/>
        <dsp:cNvSpPr/>
      </dsp:nvSpPr>
      <dsp:spPr>
        <a:xfrm>
          <a:off x="7850291" y="4162458"/>
          <a:ext cx="2585633" cy="10282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venir LT Std 65 Medium" panose="020B0803020203020204" pitchFamily="34" charset="0"/>
              <a:cs typeface="Calibri"/>
            </a:rPr>
            <a:t>Dysgraphia</a:t>
          </a:r>
          <a:endParaRPr lang="en-GB" sz="350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7880407" y="4192574"/>
        <a:ext cx="2525401" cy="9679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DF216-AEC6-415E-A141-2E6DEC79ECB5}">
      <dsp:nvSpPr>
        <dsp:cNvPr id="0" name=""/>
        <dsp:cNvSpPr/>
      </dsp:nvSpPr>
      <dsp:spPr>
        <a:xfrm>
          <a:off x="820" y="2224630"/>
          <a:ext cx="2920423" cy="2408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Spotting patterns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Inventive</a:t>
          </a:r>
        </a:p>
      </dsp:txBody>
      <dsp:txXfrm>
        <a:off x="56252" y="2280062"/>
        <a:ext cx="2809559" cy="1781716"/>
      </dsp:txXfrm>
    </dsp:sp>
    <dsp:sp modelId="{F4EFFA6B-A025-4C4D-92BD-CAB570C26F2C}">
      <dsp:nvSpPr>
        <dsp:cNvPr id="0" name=""/>
        <dsp:cNvSpPr/>
      </dsp:nvSpPr>
      <dsp:spPr>
        <a:xfrm>
          <a:off x="1674654" y="2915519"/>
          <a:ext cx="3047542" cy="3047542"/>
        </a:xfrm>
        <a:prstGeom prst="leftCircularArrow">
          <a:avLst>
            <a:gd name="adj1" fmla="val 2590"/>
            <a:gd name="adj2" fmla="val 314574"/>
            <a:gd name="adj3" fmla="val 2090085"/>
            <a:gd name="adj4" fmla="val 9024489"/>
            <a:gd name="adj5" fmla="val 30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87C75-4B0A-4CB6-A4D2-89E9A4691BE2}">
      <dsp:nvSpPr>
        <dsp:cNvPr id="0" name=""/>
        <dsp:cNvSpPr/>
      </dsp:nvSpPr>
      <dsp:spPr>
        <a:xfrm>
          <a:off x="649803" y="4117211"/>
          <a:ext cx="2595931" cy="103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venir LT Std 65 Medium" panose="020B0803020203020204" pitchFamily="34" charset="0"/>
              <a:cs typeface="Calibri"/>
            </a:rPr>
            <a:t>Dyslexia</a:t>
          </a:r>
        </a:p>
      </dsp:txBody>
      <dsp:txXfrm>
        <a:off x="680039" y="4147447"/>
        <a:ext cx="2535459" cy="971844"/>
      </dsp:txXfrm>
    </dsp:sp>
    <dsp:sp modelId="{F2EFBA6F-4758-4859-9DAF-95A9C0541E19}">
      <dsp:nvSpPr>
        <dsp:cNvPr id="0" name=""/>
        <dsp:cNvSpPr/>
      </dsp:nvSpPr>
      <dsp:spPr>
        <a:xfrm>
          <a:off x="3621629" y="2224630"/>
          <a:ext cx="2920423" cy="2408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Intuitive thinking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3677061" y="2796220"/>
        <a:ext cx="2809559" cy="1781716"/>
      </dsp:txXfrm>
    </dsp:sp>
    <dsp:sp modelId="{867ACA0F-1D0C-4591-A341-8AAA65A3786E}">
      <dsp:nvSpPr>
        <dsp:cNvPr id="0" name=""/>
        <dsp:cNvSpPr/>
      </dsp:nvSpPr>
      <dsp:spPr>
        <a:xfrm>
          <a:off x="5271127" y="800492"/>
          <a:ext cx="3420708" cy="3420708"/>
        </a:xfrm>
        <a:prstGeom prst="circularArrow">
          <a:avLst>
            <a:gd name="adj1" fmla="val 2308"/>
            <a:gd name="adj2" fmla="val 278430"/>
            <a:gd name="adj3" fmla="val 19546059"/>
            <a:gd name="adj4" fmla="val 12575511"/>
            <a:gd name="adj5" fmla="val 26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B2DEE-5735-47FF-BE77-B0B7EA644713}">
      <dsp:nvSpPr>
        <dsp:cNvPr id="0" name=""/>
        <dsp:cNvSpPr/>
      </dsp:nvSpPr>
      <dsp:spPr>
        <a:xfrm>
          <a:off x="4270612" y="1708472"/>
          <a:ext cx="2595931" cy="103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venir LT Std 65 Medium" panose="020B0803020203020204" pitchFamily="34" charset="0"/>
              <a:cs typeface="Calibri"/>
            </a:rPr>
            <a:t>Dyscalculia</a:t>
          </a:r>
          <a:endParaRPr lang="en-GB" sz="3600" b="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4300848" y="1738708"/>
        <a:ext cx="2535459" cy="971844"/>
      </dsp:txXfrm>
    </dsp:sp>
    <dsp:sp modelId="{46977816-2BDD-47EF-893B-8F4082569CC5}">
      <dsp:nvSpPr>
        <dsp:cNvPr id="0" name=""/>
        <dsp:cNvSpPr/>
      </dsp:nvSpPr>
      <dsp:spPr>
        <a:xfrm>
          <a:off x="7242438" y="2224630"/>
          <a:ext cx="2920423" cy="2408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Big picture thinking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Determined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7297870" y="2280062"/>
        <a:ext cx="2809559" cy="1781716"/>
      </dsp:txXfrm>
    </dsp:sp>
    <dsp:sp modelId="{DD7A2233-0DF5-454C-B404-BBBF255C2177}">
      <dsp:nvSpPr>
        <dsp:cNvPr id="0" name=""/>
        <dsp:cNvSpPr/>
      </dsp:nvSpPr>
      <dsp:spPr>
        <a:xfrm>
          <a:off x="7891421" y="4117211"/>
          <a:ext cx="2595931" cy="103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venir LT Std 65 Medium" panose="020B0803020203020204" pitchFamily="34" charset="0"/>
              <a:cs typeface="Calibri"/>
            </a:rPr>
            <a:t>Dyspraxia</a:t>
          </a:r>
          <a:endParaRPr lang="en-GB" sz="3600" b="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7921657" y="4147447"/>
        <a:ext cx="2535459" cy="971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55AE0-67C1-4F84-B21C-279137208982}" type="datetimeFigureOut">
              <a:t>6/6/2022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69256-B97D-4752-9E88-AC6819F2EF1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85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3802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57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7775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783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3402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3027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273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97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6642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328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668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9406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1180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7813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927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39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0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981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='https://www.freepik.com/vectors/check'&gt;Check vector created by stories - www.freepik.com&lt;/a&gt;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387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='https://www.freepik.com/vectors/check'&gt;Check vector created by stories - www.freepik.com&lt;/a&gt;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766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4319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793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58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1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05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9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24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18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8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85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624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250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23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866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84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4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50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175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49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3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20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7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041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07B5-E8CC-4D6D-93B4-06CC1BC29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D81BF-7FD3-4956-A50E-46551A0A5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620B9-82EA-4238-9F68-456C1D3A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604B2-C01E-4278-9C08-8F882556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1DDC0-D57F-43AC-86CD-97528173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874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1D1E-E7B2-4813-8EE3-510D006F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6846-3388-4B70-8B03-F91E4E09C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8C905-7908-431E-8772-42A7748B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8396F-0CC9-4E2C-9B65-36CAE733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EB53F-AD19-477D-9F4A-2F312148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426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CAEC-6150-488A-9BC8-0B956DE4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567AE-60F0-4FF7-A904-CEE7CA139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F053D-2D56-4E88-860D-BD5981C6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9C5EC-D21E-4197-83EA-C6C74265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44132-D06E-4F14-A84B-CB473E49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1318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8F56C-ADCE-4BCF-B2FD-B7012B6C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A2F1-ABD0-4283-8D3C-9D49F1F9F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3A1B6-0F9B-4B43-AE76-DF3C74BE6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BF4EE-2001-4640-84A1-79CC25B4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5E6EB-2E00-43AA-8B7F-02419897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4A98E-6A9A-42C4-A722-9F283F9F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1463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C4E3-057A-41A7-B875-5A247AD0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93FD9-42F8-4435-AFC3-FB44F5A97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7C8FC-E4F3-4199-A560-DDC48C12B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26A93-4F06-4AE8-874C-2983F27BC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28910-7CE1-45BF-9B69-6AA4E7EDE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E6F08D-FDD1-4DBA-A7A1-4735DEC7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9ED6C-6037-4BBB-B1E8-A36D029E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AF61E-B537-4A18-87AC-C2491E88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554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4769-6E1B-432E-8F93-D04192AB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BEB78-24DD-4508-8053-EFE01830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BABCE-681E-4A8B-9AA1-A9C0008E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B1259-8F4F-466A-8FBA-C6A464E1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481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C0D32-858A-488E-8585-7FB362C1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D9002-5EF1-4ED4-AB00-93FE970B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1F401-7B0C-44FD-ACB3-3BBD5D01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144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9493-CCFA-438C-BAE3-4FD8872A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43119-A039-4B3E-BFE3-189C90F8F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E0208-9D43-42E5-A0BC-60F8B8778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10C7F-6F6A-4D99-B6F3-E5CD3E16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3A850-D5CB-42F4-93AC-9D973C7F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E5D2C-2A22-482F-BD03-B657C581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246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324A-4CAC-4539-B5CB-2665F079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9E9B1-8EE5-4525-8E8A-D01F72F3B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40C2F-FC59-4D2E-8557-C3133B3A8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34144-00B0-4FAF-A37F-23409B1F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EDE3E-1993-4192-988E-3C9172B3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E2D85-E36B-4A78-B074-528CB7C8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389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0FFB-48F8-4EF8-AEC4-A5CDE7FE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B9BF6-1082-4F68-BEFF-311829D2F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248EE-C336-42A0-B369-56070F82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63986-D5B5-437E-8E95-5CDB1C2B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BFCA8-FDF3-4C45-AA7A-13E4AFA3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701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46A75-54A8-4BD6-A7B1-D0899E833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0AC64-8EF2-4ABC-B88C-4A38DEC1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DE525-4407-4CFD-BA00-6B54EDB1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0691-86B3-4D4D-A110-652ED1C0A4D9}" type="datetimeFigureOut">
              <a:rPr lang="en-ID" smtClean="0"/>
              <a:t>06/06/2022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8E259-96B9-421E-9A2F-2E9B2A43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02314-C9C9-4B37-ACAC-7CF09A9D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9276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0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26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FAAAAA-ABD3-4ED6-9904-45811A11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57" y="365125"/>
            <a:ext cx="11136086" cy="970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7A0E2-693F-4637-94EC-0278E1BE2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957" y="1553029"/>
            <a:ext cx="11136086" cy="4623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FF65C-AFB6-41B3-BA76-BD793B209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8571" y="6356350"/>
            <a:ext cx="415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6DD451E-2FAD-41AD-BDC0-8D1DCE3571C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4FE05E-B6B4-477D-9855-21DA54580DB0}"/>
              </a:ext>
            </a:extLst>
          </p:cNvPr>
          <p:cNvSpPr/>
          <p:nvPr userDrawn="1"/>
        </p:nvSpPr>
        <p:spPr>
          <a:xfrm>
            <a:off x="0" y="-735511"/>
            <a:ext cx="595085" cy="595085"/>
          </a:xfrm>
          <a:prstGeom prst="ellipse">
            <a:avLst/>
          </a:prstGeom>
          <a:solidFill>
            <a:srgbClr val="95B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C7904D-6F4E-47D9-AA00-BE136E6BFF2D}"/>
              </a:ext>
            </a:extLst>
          </p:cNvPr>
          <p:cNvSpPr/>
          <p:nvPr userDrawn="1"/>
        </p:nvSpPr>
        <p:spPr>
          <a:xfrm>
            <a:off x="704850" y="-735511"/>
            <a:ext cx="595085" cy="595085"/>
          </a:xfrm>
          <a:prstGeom prst="ellipse">
            <a:avLst/>
          </a:prstGeom>
          <a:solidFill>
            <a:srgbClr val="287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D65E9B-5EAC-4282-A346-C97CD4F53440}"/>
              </a:ext>
            </a:extLst>
          </p:cNvPr>
          <p:cNvSpPr/>
          <p:nvPr userDrawn="1"/>
        </p:nvSpPr>
        <p:spPr>
          <a:xfrm>
            <a:off x="1438275" y="-735511"/>
            <a:ext cx="595085" cy="595085"/>
          </a:xfrm>
          <a:prstGeom prst="ellipse">
            <a:avLst/>
          </a:prstGeom>
          <a:solidFill>
            <a:srgbClr val="0D6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23EA73-93AD-4A36-AC34-1CF248205421}"/>
              </a:ext>
            </a:extLst>
          </p:cNvPr>
          <p:cNvSpPr/>
          <p:nvPr userDrawn="1"/>
        </p:nvSpPr>
        <p:spPr>
          <a:xfrm>
            <a:off x="2171700" y="-735511"/>
            <a:ext cx="595085" cy="595085"/>
          </a:xfrm>
          <a:prstGeom prst="ellipse">
            <a:avLst/>
          </a:prstGeom>
          <a:solidFill>
            <a:srgbClr val="10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786B35-26B5-4107-8165-D95919C5E301}"/>
              </a:ext>
            </a:extLst>
          </p:cNvPr>
          <p:cNvSpPr/>
          <p:nvPr userDrawn="1"/>
        </p:nvSpPr>
        <p:spPr>
          <a:xfrm>
            <a:off x="2895600" y="-735511"/>
            <a:ext cx="595085" cy="595085"/>
          </a:xfrm>
          <a:prstGeom prst="ellipse">
            <a:avLst/>
          </a:prstGeom>
          <a:solidFill>
            <a:srgbClr val="002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755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pos="3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0.sv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366B17-C2D4-46B5-AA70-660C8ED32ABD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22908-DC00-46A8-A7B5-C9C58D31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1</a:t>
            </a:fld>
            <a:endParaRPr lang="en-ID"/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49030854-1233-4FEF-AA7E-D82C7F8D0ED2}"/>
              </a:ext>
            </a:extLst>
          </p:cNvPr>
          <p:cNvSpPr txBox="1">
            <a:spLocks/>
          </p:cNvSpPr>
          <p:nvPr/>
        </p:nvSpPr>
        <p:spPr>
          <a:xfrm>
            <a:off x="1136278" y="729995"/>
            <a:ext cx="5996630" cy="2470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000" dirty="0">
                <a:solidFill>
                  <a:srgbClr val="0070C0"/>
                </a:solidFill>
                <a:latin typeface="Avenir LT Std 65 Medium"/>
                <a:cs typeface="Segoe UI"/>
              </a:rPr>
              <a:t>Neurodiversity Umbrella Project</a:t>
            </a:r>
          </a:p>
          <a:p>
            <a:pPr algn="l">
              <a:lnSpc>
                <a:spcPct val="100000"/>
              </a:lnSpc>
            </a:pPr>
            <a:r>
              <a:rPr lang="en-US" sz="5000" dirty="0">
                <a:solidFill>
                  <a:srgbClr val="0070C0"/>
                </a:solidFill>
                <a:latin typeface="Avenir LT Std 65 Medium"/>
                <a:cs typeface="Segoe UI"/>
              </a:rPr>
              <a:t>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07D757-A4E9-A048-BB3E-FE2A1AA9D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02" b="25313"/>
          <a:stretch/>
        </p:blipFill>
        <p:spPr>
          <a:xfrm>
            <a:off x="6618348" y="508631"/>
            <a:ext cx="2949592" cy="1559898"/>
          </a:xfrm>
          <a:prstGeom prst="rect">
            <a:avLst/>
          </a:prstGeom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11A49974-D09B-46DF-B661-D6937BF48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8"/>
          <a:stretch/>
        </p:blipFill>
        <p:spPr bwMode="auto">
          <a:xfrm>
            <a:off x="2096514" y="1538535"/>
            <a:ext cx="10072787" cy="663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8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4" name="Diagram 544">
            <a:extLst>
              <a:ext uri="{FF2B5EF4-FFF2-40B4-BE49-F238E27FC236}">
                <a16:creationId xmlns:a16="http://schemas.microsoft.com/office/drawing/2014/main" id="{D73FECDF-8B6F-E72B-1B73-EEDEF901FC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379565"/>
              </p:ext>
            </p:extLst>
          </p:nvPr>
        </p:nvGraphicFramePr>
        <p:xfrm>
          <a:off x="-816272" y="527756"/>
          <a:ext cx="8904111" cy="579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50" name="Picture 6" descr="red and yellow smiley balloon">
            <a:extLst>
              <a:ext uri="{FF2B5EF4-FFF2-40B4-BE49-F238E27FC236}">
                <a16:creationId xmlns:a16="http://schemas.microsoft.com/office/drawing/2014/main" id="{3DE7C82D-BE30-79FF-52FA-99EE6B671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26345" b="-3346"/>
          <a:stretch/>
        </p:blipFill>
        <p:spPr bwMode="auto">
          <a:xfrm>
            <a:off x="7136296" y="798008"/>
            <a:ext cx="4343400" cy="52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39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cs typeface="Calibri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EB14EA8-AB9B-936B-FF56-592C6FEF8C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9591"/>
              </p:ext>
            </p:extLst>
          </p:nvPr>
        </p:nvGraphicFramePr>
        <p:xfrm>
          <a:off x="1349342" y="-57509"/>
          <a:ext cx="10440600" cy="6953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07" name="Picture 6" descr="Image preview">
            <a:extLst>
              <a:ext uri="{FF2B5EF4-FFF2-40B4-BE49-F238E27FC236}">
                <a16:creationId xmlns:a16="http://schemas.microsoft.com/office/drawing/2014/main" id="{5095A242-A8B8-90DD-0F68-D72E57DF1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6"/>
          <a:stretch/>
        </p:blipFill>
        <p:spPr bwMode="auto">
          <a:xfrm>
            <a:off x="1347245" y="328470"/>
            <a:ext cx="3814228" cy="17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E802E98-91FA-43DC-C624-BB69FD314D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04" y="5829162"/>
            <a:ext cx="1099488" cy="5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7" name="Picture 6" descr="Image preview">
            <a:extLst>
              <a:ext uri="{FF2B5EF4-FFF2-40B4-BE49-F238E27FC236}">
                <a16:creationId xmlns:a16="http://schemas.microsoft.com/office/drawing/2014/main" id="{5095A242-A8B8-90DD-0F68-D72E57DF1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6"/>
          <a:stretch/>
        </p:blipFill>
        <p:spPr bwMode="auto">
          <a:xfrm>
            <a:off x="1347245" y="328470"/>
            <a:ext cx="3814228" cy="17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E16B5CE-57F1-A799-847A-BE8364E46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8381678"/>
              </p:ext>
            </p:extLst>
          </p:nvPr>
        </p:nvGraphicFramePr>
        <p:xfrm>
          <a:off x="1086107" y="100642"/>
          <a:ext cx="1048817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41012B7-8F8D-8792-51F2-A472A0C131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04" y="5829162"/>
            <a:ext cx="1099488" cy="5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3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4" name="Diagram 544">
            <a:extLst>
              <a:ext uri="{FF2B5EF4-FFF2-40B4-BE49-F238E27FC236}">
                <a16:creationId xmlns:a16="http://schemas.microsoft.com/office/drawing/2014/main" id="{D73FECDF-8B6F-E72B-1B73-EEDEF901FC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076202"/>
              </p:ext>
            </p:extLst>
          </p:nvPr>
        </p:nvGraphicFramePr>
        <p:xfrm>
          <a:off x="383173" y="1402646"/>
          <a:ext cx="5461002" cy="396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E29F0962-5047-C8B7-7D47-519D38F8246E}"/>
              </a:ext>
            </a:extLst>
          </p:cNvPr>
          <p:cNvSpPr/>
          <p:nvPr/>
        </p:nvSpPr>
        <p:spPr>
          <a:xfrm>
            <a:off x="2474855" y="392157"/>
            <a:ext cx="372262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Fun to be with</a:t>
            </a:r>
            <a:endParaRPr lang="en-US" sz="40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venir LT Std 65 Medium" panose="020B0803020203020204" pitchFamily="34" charset="0"/>
              <a:cs typeface="Calibri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D5D67A0-AABB-48C7-2723-53E32B02FEE2}"/>
              </a:ext>
            </a:extLst>
          </p:cNvPr>
          <p:cNvSpPr/>
          <p:nvPr/>
        </p:nvSpPr>
        <p:spPr>
          <a:xfrm>
            <a:off x="5172066" y="1912923"/>
            <a:ext cx="263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Creative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6C5BDE-C839-F4D0-549E-22466B9056F4}"/>
              </a:ext>
            </a:extLst>
          </p:cNvPr>
          <p:cNvSpPr/>
          <p:nvPr/>
        </p:nvSpPr>
        <p:spPr>
          <a:xfrm>
            <a:off x="6596047" y="401413"/>
            <a:ext cx="13067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Kind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7EE94BC-EADC-3D7D-E7C6-9C63AD4EA5B3}"/>
              </a:ext>
            </a:extLst>
          </p:cNvPr>
          <p:cNvSpPr/>
          <p:nvPr/>
        </p:nvSpPr>
        <p:spPr>
          <a:xfrm>
            <a:off x="8632055" y="5647763"/>
            <a:ext cx="36518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Quick witted</a:t>
            </a:r>
            <a:endParaRPr lang="en-US" sz="3600" b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venir LT Std 65 Medium" panose="020B0803020203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25639E9-1BA7-7473-7E68-DCC90ACE6783}"/>
              </a:ext>
            </a:extLst>
          </p:cNvPr>
          <p:cNvSpPr/>
          <p:nvPr/>
        </p:nvSpPr>
        <p:spPr>
          <a:xfrm>
            <a:off x="5716243" y="4716429"/>
            <a:ext cx="35702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Imaginative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F6BC9E7-9221-28A7-E7A2-8783CB9BEDC7}"/>
              </a:ext>
            </a:extLst>
          </p:cNvPr>
          <p:cNvSpPr/>
          <p:nvPr/>
        </p:nvSpPr>
        <p:spPr>
          <a:xfrm>
            <a:off x="8607623" y="3831110"/>
            <a:ext cx="31470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Intelligent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4CA7784-F38B-4423-A474-B5731A3A618E}"/>
              </a:ext>
            </a:extLst>
          </p:cNvPr>
          <p:cNvSpPr/>
          <p:nvPr/>
        </p:nvSpPr>
        <p:spPr>
          <a:xfrm>
            <a:off x="8357345" y="2723232"/>
            <a:ext cx="36679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Courageous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9EB4903-37F5-0936-A89C-8C35CA1C4433}"/>
              </a:ext>
            </a:extLst>
          </p:cNvPr>
          <p:cNvSpPr/>
          <p:nvPr/>
        </p:nvSpPr>
        <p:spPr>
          <a:xfrm>
            <a:off x="7695740" y="327912"/>
            <a:ext cx="316927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Fearless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3DDBF25-CFD3-B322-8423-49C1C66412D0}"/>
              </a:ext>
            </a:extLst>
          </p:cNvPr>
          <p:cNvSpPr/>
          <p:nvPr/>
        </p:nvSpPr>
        <p:spPr>
          <a:xfrm>
            <a:off x="4458979" y="5714787"/>
            <a:ext cx="36487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Enthusiastic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F8E07C9-D849-B57D-BB19-4CA6AFE259E1}"/>
              </a:ext>
            </a:extLst>
          </p:cNvPr>
          <p:cNvSpPr/>
          <p:nvPr/>
        </p:nvSpPr>
        <p:spPr>
          <a:xfrm>
            <a:off x="1835136" y="5650873"/>
            <a:ext cx="213874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Driven</a:t>
            </a:r>
            <a:endParaRPr lang="en-US" sz="4400" b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venir LT Std 65 Medium" panose="020B0803020203020204" pitchFamily="34" charset="0"/>
              <a:cs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8A027E8-F099-8360-C799-D16BCA834483}"/>
              </a:ext>
            </a:extLst>
          </p:cNvPr>
          <p:cNvSpPr/>
          <p:nvPr/>
        </p:nvSpPr>
        <p:spPr>
          <a:xfrm>
            <a:off x="6197484" y="3506735"/>
            <a:ext cx="1805301" cy="769441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Funny</a:t>
            </a:r>
            <a:endParaRPr lang="en-US" sz="4400" b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venir LT Std 65 Medium" panose="020B0803020203020204" pitchFamily="34" charset="0"/>
              <a:cs typeface="Calibri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A879AB0-2A48-7D51-31F3-7E84C3E0F83A}"/>
              </a:ext>
            </a:extLst>
          </p:cNvPr>
          <p:cNvSpPr/>
          <p:nvPr/>
        </p:nvSpPr>
        <p:spPr>
          <a:xfrm>
            <a:off x="7896635" y="1546115"/>
            <a:ext cx="40352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Great friends</a:t>
            </a:r>
          </a:p>
        </p:txBody>
      </p:sp>
    </p:spTree>
    <p:extLst>
      <p:ext uri="{BB962C8B-B14F-4D97-AF65-F5344CB8AC3E}">
        <p14:creationId xmlns:p14="http://schemas.microsoft.com/office/powerpoint/2010/main" val="1579380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4" name="Diagram 544">
            <a:extLst>
              <a:ext uri="{FF2B5EF4-FFF2-40B4-BE49-F238E27FC236}">
                <a16:creationId xmlns:a16="http://schemas.microsoft.com/office/drawing/2014/main" id="{D73FECDF-8B6F-E72B-1B73-EEDEF901FC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838909"/>
              </p:ext>
            </p:extLst>
          </p:nvPr>
        </p:nvGraphicFramePr>
        <p:xfrm>
          <a:off x="4743506" y="471312"/>
          <a:ext cx="8904111" cy="579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boy with red jacket">
            <a:extLst>
              <a:ext uri="{FF2B5EF4-FFF2-40B4-BE49-F238E27FC236}">
                <a16:creationId xmlns:a16="http://schemas.microsoft.com/office/drawing/2014/main" id="{6FCDEC1E-3C16-DD41-647D-F523AE128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/>
          <a:stretch/>
        </p:blipFill>
        <p:spPr bwMode="auto">
          <a:xfrm>
            <a:off x="626164" y="1097238"/>
            <a:ext cx="5548559" cy="42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15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1124461" y="628315"/>
            <a:ext cx="6080319" cy="797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0070C0"/>
                </a:solidFill>
                <a:latin typeface="Avenir LT Std 65 Medium"/>
                <a:cs typeface="Segoe UI"/>
              </a:rPr>
              <a:t>Emma Watson</a:t>
            </a:r>
            <a:endParaRPr lang="en-US" dirty="0"/>
          </a:p>
        </p:txBody>
      </p:sp>
      <p:pic>
        <p:nvPicPr>
          <p:cNvPr id="768" name="Picture 768">
            <a:extLst>
              <a:ext uri="{FF2B5EF4-FFF2-40B4-BE49-F238E27FC236}">
                <a16:creationId xmlns:a16="http://schemas.microsoft.com/office/drawing/2014/main" id="{AC772E7D-1D7F-796B-B156-B73988935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733" y="1878189"/>
            <a:ext cx="5381977" cy="4047066"/>
          </a:xfrm>
          <a:prstGeom prst="rect">
            <a:avLst/>
          </a:prstGeom>
        </p:spPr>
      </p:pic>
      <p:graphicFrame>
        <p:nvGraphicFramePr>
          <p:cNvPr id="7" name="Diagram 5">
            <a:extLst>
              <a:ext uri="{FF2B5EF4-FFF2-40B4-BE49-F238E27FC236}">
                <a16:creationId xmlns:a16="http://schemas.microsoft.com/office/drawing/2014/main" id="{B6D95C6D-3C72-ADCB-B36D-4BC1F90B3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23949"/>
              </p:ext>
            </p:extLst>
          </p:nvPr>
        </p:nvGraphicFramePr>
        <p:xfrm>
          <a:off x="7287505" y="1062214"/>
          <a:ext cx="4572000" cy="487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050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1124461" y="264330"/>
            <a:ext cx="6080319" cy="797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0070C0"/>
                </a:solidFill>
                <a:latin typeface="Avenir LT Std 65 Medium"/>
                <a:cs typeface="Segoe UI"/>
              </a:rPr>
              <a:t>Daniel Radcliffe</a:t>
            </a:r>
            <a:endParaRPr lang="en-US" dirty="0"/>
          </a:p>
        </p:txBody>
      </p:sp>
      <p:pic>
        <p:nvPicPr>
          <p:cNvPr id="6" name="Picture 111">
            <a:extLst>
              <a:ext uri="{FF2B5EF4-FFF2-40B4-BE49-F238E27FC236}">
                <a16:creationId xmlns:a16="http://schemas.microsoft.com/office/drawing/2014/main" id="{77383E8B-BC49-D23E-53DE-932F87E7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22" y="1444188"/>
            <a:ext cx="3674533" cy="4802180"/>
          </a:xfrm>
          <a:prstGeom prst="rect">
            <a:avLst/>
          </a:prstGeom>
        </p:spPr>
      </p:pic>
      <p:graphicFrame>
        <p:nvGraphicFramePr>
          <p:cNvPr id="10" name="Diagram 5">
            <a:extLst>
              <a:ext uri="{FF2B5EF4-FFF2-40B4-BE49-F238E27FC236}">
                <a16:creationId xmlns:a16="http://schemas.microsoft.com/office/drawing/2014/main" id="{5F9C9F21-5618-2267-BEEA-636D87BE8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774517"/>
              </p:ext>
            </p:extLst>
          </p:nvPr>
        </p:nvGraphicFramePr>
        <p:xfrm>
          <a:off x="1124461" y="1290149"/>
          <a:ext cx="4572000" cy="487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8012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1124461" y="264330"/>
            <a:ext cx="6080319" cy="797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0070C0"/>
                </a:solidFill>
                <a:latin typeface="Avenir LT Std 65 Medium"/>
                <a:cs typeface="Segoe UI"/>
              </a:rPr>
              <a:t>Billie Eilish</a:t>
            </a:r>
            <a:endParaRPr lang="en-US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331564"/>
              </p:ext>
            </p:extLst>
          </p:nvPr>
        </p:nvGraphicFramePr>
        <p:xfrm>
          <a:off x="6686775" y="1210841"/>
          <a:ext cx="4572000" cy="487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3">
            <a:extLst>
              <a:ext uri="{FF2B5EF4-FFF2-40B4-BE49-F238E27FC236}">
                <a16:creationId xmlns:a16="http://schemas.microsoft.com/office/drawing/2014/main" id="{1DAFCE36-D868-1647-001A-56856557AF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97" r="22051" b="-917"/>
          <a:stretch/>
        </p:blipFill>
        <p:spPr>
          <a:xfrm>
            <a:off x="1124461" y="1790998"/>
            <a:ext cx="4030528" cy="371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98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1124461" y="264330"/>
            <a:ext cx="6080319" cy="797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0070C0"/>
                </a:solidFill>
                <a:latin typeface="Avenir LT Std 65 Medium"/>
                <a:cs typeface="Segoe UI"/>
              </a:rPr>
              <a:t>Will.i.am</a:t>
            </a:r>
            <a:endParaRPr lang="en-US" sz="44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88E52AC-7F73-0A6B-2349-269550FC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228" y="1624618"/>
            <a:ext cx="4154311" cy="4154311"/>
          </a:xfrm>
          <a:prstGeom prst="rect">
            <a:avLst/>
          </a:prstGeom>
        </p:spPr>
      </p:pic>
      <p:graphicFrame>
        <p:nvGraphicFramePr>
          <p:cNvPr id="10" name="Diagram 5">
            <a:extLst>
              <a:ext uri="{FF2B5EF4-FFF2-40B4-BE49-F238E27FC236}">
                <a16:creationId xmlns:a16="http://schemas.microsoft.com/office/drawing/2014/main" id="{DD707A0A-01C3-84F0-E3A2-A289CA53D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858355"/>
              </p:ext>
            </p:extLst>
          </p:nvPr>
        </p:nvGraphicFramePr>
        <p:xfrm>
          <a:off x="1209253" y="1352883"/>
          <a:ext cx="4572000" cy="487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53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1124461" y="264330"/>
            <a:ext cx="6080319" cy="797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0070C0"/>
                </a:solidFill>
                <a:latin typeface="Avenir LT Std 65 Medium"/>
                <a:cs typeface="Segoe UI"/>
              </a:rPr>
              <a:t>Simone Biles</a:t>
            </a:r>
            <a:endParaRPr lang="en-US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032268"/>
              </p:ext>
            </p:extLst>
          </p:nvPr>
        </p:nvGraphicFramePr>
        <p:xfrm>
          <a:off x="6876611" y="988229"/>
          <a:ext cx="4572000" cy="544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75" name="Picture 775" descr="A picture containing person, child, little&#10;&#10;Description automatically generated">
            <a:extLst>
              <a:ext uri="{FF2B5EF4-FFF2-40B4-BE49-F238E27FC236}">
                <a16:creationId xmlns:a16="http://schemas.microsoft.com/office/drawing/2014/main" id="{502D55A9-38D7-677B-43CF-D043AEDC1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461" y="1217399"/>
            <a:ext cx="5057422" cy="50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68EA84E-21C4-45F6-B45D-B3E9E3673825}"/>
              </a:ext>
            </a:extLst>
          </p:cNvPr>
          <p:cNvSpPr txBox="1">
            <a:spLocks/>
          </p:cNvSpPr>
          <p:nvPr/>
        </p:nvSpPr>
        <p:spPr>
          <a:xfrm>
            <a:off x="1007830" y="105113"/>
            <a:ext cx="5383919" cy="1153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Have you seen something like this?</a:t>
            </a:r>
            <a:endParaRPr lang="en-US" sz="3600" dirty="0"/>
          </a:p>
        </p:txBody>
      </p:sp>
      <p:pic>
        <p:nvPicPr>
          <p:cNvPr id="9" name="Picture 6" descr="Image preview">
            <a:extLst>
              <a:ext uri="{FF2B5EF4-FFF2-40B4-BE49-F238E27FC236}">
                <a16:creationId xmlns:a16="http://schemas.microsoft.com/office/drawing/2014/main" id="{9688395D-EE3D-8DAD-BB08-0C5576683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8"/>
          <a:stretch/>
        </p:blipFill>
        <p:spPr bwMode="auto">
          <a:xfrm>
            <a:off x="11988468" y="1538535"/>
            <a:ext cx="10072787" cy="663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eople sitting at tables under umbrellas&#10;&#10;Description automatically generated with medium confidence">
            <a:extLst>
              <a:ext uri="{FF2B5EF4-FFF2-40B4-BE49-F238E27FC236}">
                <a16:creationId xmlns:a16="http://schemas.microsoft.com/office/drawing/2014/main" id="{25EC3D73-2FAE-9092-AEBE-3E3C17F54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63"/>
          <a:stretch/>
        </p:blipFill>
        <p:spPr>
          <a:xfrm>
            <a:off x="1071186" y="1541631"/>
            <a:ext cx="3606800" cy="2435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63C26B-B53E-157B-A9E6-BE4C2E056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48" y="1538535"/>
            <a:ext cx="2907156" cy="3876208"/>
          </a:xfrm>
          <a:prstGeom prst="rect">
            <a:avLst/>
          </a:prstGeom>
        </p:spPr>
      </p:pic>
      <p:pic>
        <p:nvPicPr>
          <p:cNvPr id="17" name="Picture 16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35862D1D-6A9D-2D28-2ED8-D412AE5526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66" y="2981062"/>
            <a:ext cx="2907156" cy="3876208"/>
          </a:xfrm>
          <a:prstGeom prst="rect">
            <a:avLst/>
          </a:prstGeom>
        </p:spPr>
      </p:pic>
      <p:pic>
        <p:nvPicPr>
          <p:cNvPr id="20" name="Picture 19" descr="A group of colorful umbrellas from a ceiling&#10;&#10;Description automatically generated with medium confidence">
            <a:extLst>
              <a:ext uri="{FF2B5EF4-FFF2-40B4-BE49-F238E27FC236}">
                <a16:creationId xmlns:a16="http://schemas.microsoft.com/office/drawing/2014/main" id="{23DFB3CA-609E-0D0F-0BED-4CC524D8FD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6" y="4152901"/>
            <a:ext cx="3606800" cy="2705100"/>
          </a:xfrm>
          <a:prstGeom prst="rect">
            <a:avLst/>
          </a:prstGeom>
        </p:spPr>
      </p:pic>
      <p:pic>
        <p:nvPicPr>
          <p:cNvPr id="21" name="Picture 20" descr="A picture containing text, floor, indoor, ceiling&#10;&#10;Description automatically generated">
            <a:extLst>
              <a:ext uri="{FF2B5EF4-FFF2-40B4-BE49-F238E27FC236}">
                <a16:creationId xmlns:a16="http://schemas.microsoft.com/office/drawing/2014/main" id="{91AAE5E8-2623-DB57-8C16-491B0D069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66" y="635839"/>
            <a:ext cx="2907156" cy="21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1124461" y="264330"/>
            <a:ext cx="6080319" cy="797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0070C0"/>
                </a:solidFill>
                <a:latin typeface="Avenir LT Std 65 Medium"/>
                <a:cs typeface="Segoe UI"/>
              </a:rPr>
              <a:t>Michael Phelps</a:t>
            </a:r>
            <a:endParaRPr lang="en-US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56385"/>
              </p:ext>
            </p:extLst>
          </p:nvPr>
        </p:nvGraphicFramePr>
        <p:xfrm>
          <a:off x="1269999" y="1134532"/>
          <a:ext cx="4572000" cy="544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753">
            <a:extLst>
              <a:ext uri="{FF2B5EF4-FFF2-40B4-BE49-F238E27FC236}">
                <a16:creationId xmlns:a16="http://schemas.microsoft.com/office/drawing/2014/main" id="{73496C06-DA70-E6AC-C545-AE058D92C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1067" y="1065281"/>
            <a:ext cx="4083755" cy="54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1124461" y="672703"/>
            <a:ext cx="6080319" cy="797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0070C0"/>
                </a:solidFill>
                <a:latin typeface="Avenir LT Std 65 Medium"/>
                <a:cs typeface="Segoe UI"/>
              </a:rPr>
              <a:t>Richard Branson</a:t>
            </a:r>
            <a:endParaRPr lang="en-US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578091"/>
              </p:ext>
            </p:extLst>
          </p:nvPr>
        </p:nvGraphicFramePr>
        <p:xfrm>
          <a:off x="7126110" y="1547601"/>
          <a:ext cx="4572000" cy="487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87" name="Picture 887">
            <a:extLst>
              <a:ext uri="{FF2B5EF4-FFF2-40B4-BE49-F238E27FC236}">
                <a16:creationId xmlns:a16="http://schemas.microsoft.com/office/drawing/2014/main" id="{1C57BBF9-E856-EA5E-BA27-0E8535294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67" y="2142349"/>
            <a:ext cx="5466644" cy="35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4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366B17-C2D4-46B5-AA70-660C8ED32ABD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22908-DC00-46A8-A7B5-C9C58D31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22</a:t>
            </a:fld>
            <a:endParaRPr lang="en-ID"/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49030854-1233-4FEF-AA7E-D82C7F8D0ED2}"/>
              </a:ext>
            </a:extLst>
          </p:cNvPr>
          <p:cNvSpPr txBox="1">
            <a:spLocks/>
          </p:cNvSpPr>
          <p:nvPr/>
        </p:nvSpPr>
        <p:spPr>
          <a:xfrm>
            <a:off x="1136278" y="729995"/>
            <a:ext cx="5996630" cy="2470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000" dirty="0">
                <a:solidFill>
                  <a:srgbClr val="0070C0"/>
                </a:solidFill>
                <a:latin typeface="Avenir LT Std 65 Medium"/>
                <a:cs typeface="Segoe UI"/>
              </a:rPr>
              <a:t>It is important to celebrate all of these differences.</a:t>
            </a:r>
            <a:endParaRPr lang="en-US" sz="50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07D757-A4E9-A048-BB3E-FE2A1AA9D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02" b="25313"/>
          <a:stretch/>
        </p:blipFill>
        <p:spPr>
          <a:xfrm>
            <a:off x="952488" y="3657660"/>
            <a:ext cx="3701043" cy="1957814"/>
          </a:xfrm>
          <a:prstGeom prst="rect">
            <a:avLst/>
          </a:prstGeom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11A49974-D09B-46DF-B661-D6937BF48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6"/>
          <a:stretch/>
        </p:blipFill>
        <p:spPr bwMode="auto">
          <a:xfrm>
            <a:off x="6764785" y="-12666"/>
            <a:ext cx="5857912" cy="312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18E9BB-A0AF-C81F-FD2F-ED0DA256F70E}"/>
              </a:ext>
            </a:extLst>
          </p:cNvPr>
          <p:cNvSpPr txBox="1">
            <a:spLocks/>
          </p:cNvSpPr>
          <p:nvPr/>
        </p:nvSpPr>
        <p:spPr>
          <a:xfrm>
            <a:off x="5084319" y="3954035"/>
            <a:ext cx="7675852" cy="2286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000" dirty="0">
                <a:solidFill>
                  <a:srgbClr val="0070C0"/>
                </a:solidFill>
                <a:latin typeface="Avenir LT Std 65 Medium"/>
                <a:cs typeface="Segoe UI"/>
              </a:rPr>
              <a:t>That is what the Umbrella Project is all about!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Diagram 28">
            <a:extLst>
              <a:ext uri="{FF2B5EF4-FFF2-40B4-BE49-F238E27FC236}">
                <a16:creationId xmlns:a16="http://schemas.microsoft.com/office/drawing/2014/main" id="{A7BB02BC-2D6B-A0D8-2BDA-B58607A5D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016928"/>
              </p:ext>
            </p:extLst>
          </p:nvPr>
        </p:nvGraphicFramePr>
        <p:xfrm>
          <a:off x="7502769" y="285262"/>
          <a:ext cx="4396154" cy="471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3" name="Diagram 273">
            <a:extLst>
              <a:ext uri="{FF2B5EF4-FFF2-40B4-BE49-F238E27FC236}">
                <a16:creationId xmlns:a16="http://schemas.microsoft.com/office/drawing/2014/main" id="{B765DBA0-1F9C-5AE3-154B-93D9FF9300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5350423"/>
              </p:ext>
            </p:extLst>
          </p:nvPr>
        </p:nvGraphicFramePr>
        <p:xfrm>
          <a:off x="908539" y="5185506"/>
          <a:ext cx="11224845" cy="129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yellow umbrella on surface of water at daytime">
            <a:extLst>
              <a:ext uri="{FF2B5EF4-FFF2-40B4-BE49-F238E27FC236}">
                <a16:creationId xmlns:a16="http://schemas.microsoft.com/office/drawing/2014/main" id="{7B95F019-14DD-C3A7-E439-270EEC549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1"/>
          <a:stretch/>
        </p:blipFill>
        <p:spPr bwMode="auto">
          <a:xfrm>
            <a:off x="1364974" y="379046"/>
            <a:ext cx="4572000" cy="417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38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72B07A-2A1E-4295-9E57-1B968FEF841A}"/>
              </a:ext>
            </a:extLst>
          </p:cNvPr>
          <p:cNvSpPr txBox="1">
            <a:spLocks/>
          </p:cNvSpPr>
          <p:nvPr/>
        </p:nvSpPr>
        <p:spPr>
          <a:xfrm>
            <a:off x="3302948" y="1029808"/>
            <a:ext cx="5586104" cy="1598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>
                <a:solidFill>
                  <a:srgbClr val="0070C0"/>
                </a:solidFill>
                <a:latin typeface="Avenir LT Std 65 Medium" panose="020B0803020203020204" pitchFamily="34" charset="0"/>
              </a:rPr>
              <a:t>1 in 5</a:t>
            </a:r>
          </a:p>
        </p:txBody>
      </p:sp>
      <p:pic>
        <p:nvPicPr>
          <p:cNvPr id="10" name="Graphic 9" descr="Brain outline">
            <a:extLst>
              <a:ext uri="{FF2B5EF4-FFF2-40B4-BE49-F238E27FC236}">
                <a16:creationId xmlns:a16="http://schemas.microsoft.com/office/drawing/2014/main" id="{772C5775-A7B9-AB41-0C4A-03914A2F6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4049" y="2082502"/>
            <a:ext cx="4456410" cy="44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02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5B49F2-138E-D7B6-989F-D04DE7559949}"/>
              </a:ext>
            </a:extLst>
          </p:cNvPr>
          <p:cNvSpPr txBox="1">
            <a:spLocks/>
          </p:cNvSpPr>
          <p:nvPr/>
        </p:nvSpPr>
        <p:spPr>
          <a:xfrm>
            <a:off x="3296939" y="2300056"/>
            <a:ext cx="5586104" cy="13849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0070C0"/>
                </a:solidFill>
                <a:latin typeface="Avenir LT Std 65 Medium" panose="020B0803020203020204" pitchFamily="34" charset="0"/>
              </a:rPr>
              <a:t>1 in 5</a:t>
            </a:r>
          </a:p>
        </p:txBody>
      </p:sp>
      <p:pic>
        <p:nvPicPr>
          <p:cNvPr id="7" name="Graphic 6" descr="Brain outline">
            <a:extLst>
              <a:ext uri="{FF2B5EF4-FFF2-40B4-BE49-F238E27FC236}">
                <a16:creationId xmlns:a16="http://schemas.microsoft.com/office/drawing/2014/main" id="{708C8764-C3EE-A132-ECA5-38A06C2A8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3423" y="3170405"/>
            <a:ext cx="3272441" cy="327244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8AAC8A6-2BBE-E933-FDF4-E3A270B74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223681"/>
              </p:ext>
            </p:extLst>
          </p:nvPr>
        </p:nvGraphicFramePr>
        <p:xfrm>
          <a:off x="1514194" y="-1290112"/>
          <a:ext cx="9151528" cy="719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56907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C04201-8916-6A54-2F24-56CFC208DA31}"/>
              </a:ext>
            </a:extLst>
          </p:cNvPr>
          <p:cNvSpPr txBox="1">
            <a:spLocks/>
          </p:cNvSpPr>
          <p:nvPr/>
        </p:nvSpPr>
        <p:spPr>
          <a:xfrm>
            <a:off x="1096239" y="221997"/>
            <a:ext cx="10863985" cy="82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People with ADHD </a:t>
            </a:r>
            <a:r>
              <a:rPr lang="en-US" sz="3600" u="sng" dirty="0">
                <a:latin typeface="Avenir LT Std 65 Medium"/>
                <a:cs typeface="Segoe UI"/>
              </a:rPr>
              <a:t>can</a:t>
            </a:r>
            <a:r>
              <a:rPr lang="en-US" sz="3600" dirty="0">
                <a:latin typeface="Avenir LT Std 65 Medium"/>
                <a:cs typeface="Segoe UI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have difficulty with:</a:t>
            </a:r>
            <a:endParaRPr lang="en-US" sz="3600" dirty="0"/>
          </a:p>
        </p:txBody>
      </p:sp>
      <p:graphicFrame>
        <p:nvGraphicFramePr>
          <p:cNvPr id="11" name="Diagram 13">
            <a:extLst>
              <a:ext uri="{FF2B5EF4-FFF2-40B4-BE49-F238E27FC236}">
                <a16:creationId xmlns:a16="http://schemas.microsoft.com/office/drawing/2014/main" id="{8B8C9014-3E3D-86CF-E0BE-03283A78B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384025"/>
              </p:ext>
            </p:extLst>
          </p:nvPr>
        </p:nvGraphicFramePr>
        <p:xfrm>
          <a:off x="5856644" y="1559996"/>
          <a:ext cx="5856111" cy="4148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1254389" y="5627883"/>
            <a:ext cx="10863985" cy="82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32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3074" name="Picture 2" descr="white and brown analog wall clock at 10 00">
            <a:extLst>
              <a:ext uri="{FF2B5EF4-FFF2-40B4-BE49-F238E27FC236}">
                <a16:creationId xmlns:a16="http://schemas.microsoft.com/office/drawing/2014/main" id="{7CFB96C6-AFC3-44BE-A0F7-824EEB893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48" y="162233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1254389" y="5627883"/>
            <a:ext cx="10863985" cy="82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32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4098" name="Picture 2" descr="people standing and walking on stairs in mall">
            <a:extLst>
              <a:ext uri="{FF2B5EF4-FFF2-40B4-BE49-F238E27FC236}">
                <a16:creationId xmlns:a16="http://schemas.microsoft.com/office/drawing/2014/main" id="{956022E7-DA9C-D86E-C30F-A9BCB48F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21" y="1808921"/>
            <a:ext cx="4595003" cy="3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115D6E-1F39-E4C1-489F-C59D1C35DAE5}"/>
              </a:ext>
            </a:extLst>
          </p:cNvPr>
          <p:cNvSpPr txBox="1">
            <a:spLocks/>
          </p:cNvSpPr>
          <p:nvPr/>
        </p:nvSpPr>
        <p:spPr>
          <a:xfrm>
            <a:off x="1096239" y="221997"/>
            <a:ext cx="10863985" cy="82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People with ASC </a:t>
            </a:r>
            <a:r>
              <a:rPr lang="en-US" sz="3600" u="sng" dirty="0">
                <a:latin typeface="Avenir LT Std 65 Medium"/>
                <a:cs typeface="Segoe UI"/>
              </a:rPr>
              <a:t>can</a:t>
            </a:r>
            <a:r>
              <a:rPr lang="en-US" sz="3600" dirty="0">
                <a:latin typeface="Avenir LT Std 65 Medium"/>
                <a:cs typeface="Segoe UI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have difficulty with:</a:t>
            </a:r>
            <a:endParaRPr lang="en-US" sz="3600" dirty="0"/>
          </a:p>
        </p:txBody>
      </p:sp>
      <p:graphicFrame>
        <p:nvGraphicFramePr>
          <p:cNvPr id="8" name="Diagram 13">
            <a:extLst>
              <a:ext uri="{FF2B5EF4-FFF2-40B4-BE49-F238E27FC236}">
                <a16:creationId xmlns:a16="http://schemas.microsoft.com/office/drawing/2014/main" id="{481C16F3-DE8A-C7CF-A63B-8DA659EB3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257687"/>
              </p:ext>
            </p:extLst>
          </p:nvPr>
        </p:nvGraphicFramePr>
        <p:xfrm>
          <a:off x="1158383" y="1354985"/>
          <a:ext cx="5856111" cy="4148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050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C04201-8916-6A54-2F24-56CFC208DA31}"/>
              </a:ext>
            </a:extLst>
          </p:cNvPr>
          <p:cNvSpPr txBox="1">
            <a:spLocks/>
          </p:cNvSpPr>
          <p:nvPr/>
        </p:nvSpPr>
        <p:spPr>
          <a:xfrm>
            <a:off x="1096239" y="221997"/>
            <a:ext cx="10863985" cy="82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People with Dyslexia </a:t>
            </a:r>
            <a:r>
              <a:rPr lang="en-US" sz="3600" u="sng" dirty="0">
                <a:solidFill>
                  <a:srgbClr val="000000"/>
                </a:solidFill>
                <a:latin typeface="Avenir LT Std 65 Medium"/>
                <a:cs typeface="Segoe UI"/>
              </a:rPr>
              <a:t>can</a:t>
            </a:r>
            <a:r>
              <a:rPr lang="en-US" sz="3600" dirty="0">
                <a:latin typeface="Avenir LT Std 65 Medium"/>
                <a:cs typeface="Segoe UI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have difficulty with:</a:t>
            </a:r>
            <a:endParaRPr lang="en-US" sz="3600" dirty="0"/>
          </a:p>
        </p:txBody>
      </p:sp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1254389" y="5627883"/>
            <a:ext cx="10863985" cy="82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32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5122" name="Picture 2" descr="boy writing on printer paper near girl">
            <a:extLst>
              <a:ext uri="{FF2B5EF4-FFF2-40B4-BE49-F238E27FC236}">
                <a16:creationId xmlns:a16="http://schemas.microsoft.com/office/drawing/2014/main" id="{7007EBFD-14C9-D42E-5D1B-56A5BB60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71" y="1630430"/>
            <a:ext cx="5120129" cy="34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13">
            <a:extLst>
              <a:ext uri="{FF2B5EF4-FFF2-40B4-BE49-F238E27FC236}">
                <a16:creationId xmlns:a16="http://schemas.microsoft.com/office/drawing/2014/main" id="{1DC31FD2-630F-4CAA-776C-1A29B868C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664841"/>
              </p:ext>
            </p:extLst>
          </p:nvPr>
        </p:nvGraphicFramePr>
        <p:xfrm>
          <a:off x="6559439" y="1381579"/>
          <a:ext cx="4976286" cy="4148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92144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1"/>
            <a:ext cx="51593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3121071" y="2799674"/>
            <a:ext cx="5949857" cy="1258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3600" dirty="0">
              <a:solidFill>
                <a:srgbClr val="0070C0"/>
              </a:solidFill>
              <a:latin typeface="Avenir LT Std 65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427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B0BECE96-0213-49A1-9311-3469BDA308C6}" vid="{1036E74E-3690-4BA8-8F9F-C99290FEEC43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" id="{B0BECE96-0213-49A1-9311-3469BDA308C6}" vid="{1036E74E-3690-4BA8-8F9F-C99290FEEC4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8FDC03DA196F46B25D46D20D092D1A" ma:contentTypeVersion="14" ma:contentTypeDescription="Create a new document." ma:contentTypeScope="" ma:versionID="b36c4d60238c8ecb4b9a17738d57846a">
  <xsd:schema xmlns:xsd="http://www.w3.org/2001/XMLSchema" xmlns:xs="http://www.w3.org/2001/XMLSchema" xmlns:p="http://schemas.microsoft.com/office/2006/metadata/properties" xmlns:ns3="4d801242-8bbe-437f-8983-3152465315dd" xmlns:ns4="6a9eafe1-0628-4bf1-baa2-6ec569078dae" targetNamespace="http://schemas.microsoft.com/office/2006/metadata/properties" ma:root="true" ma:fieldsID="35d8703a144b8446987d9690f8e895ee" ns3:_="" ns4:_="">
    <xsd:import namespace="4d801242-8bbe-437f-8983-3152465315dd"/>
    <xsd:import namespace="6a9eafe1-0628-4bf1-baa2-6ec569078d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01242-8bbe-437f-8983-3152465315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9eafe1-0628-4bf1-baa2-6ec569078da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43DA77-21E9-4B28-B86A-9F83BDD768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801242-8bbe-437f-8983-3152465315dd"/>
    <ds:schemaRef ds:uri="6a9eafe1-0628-4bf1-baa2-6ec569078d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129F89-A1C7-41B1-8904-B7BCAB9C36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87D18A-2747-4EEE-8377-38294F1F23BC}">
  <ds:schemaRefs>
    <ds:schemaRef ds:uri="6a9eafe1-0628-4bf1-baa2-6ec569078dae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4d801242-8bbe-437f-8983-3152465315dd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1032</Words>
  <Application>Microsoft Office PowerPoint</Application>
  <PresentationFormat>Widescreen</PresentationFormat>
  <Paragraphs>155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Avenir LT Std 35 Light</vt:lpstr>
      <vt:lpstr>Avenir LT Std 65 Medium</vt:lpstr>
      <vt:lpstr>Calibri</vt:lpstr>
      <vt:lpstr>Calibri Light</vt:lpstr>
      <vt:lpstr>Segoe UI</vt:lpstr>
      <vt:lpstr>office theme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Arron Hutchinson</dc:creator>
  <cp:lastModifiedBy>Josh Beale</cp:lastModifiedBy>
  <cp:revision>492</cp:revision>
  <dcterms:created xsi:type="dcterms:W3CDTF">2022-03-30T08:41:35Z</dcterms:created>
  <dcterms:modified xsi:type="dcterms:W3CDTF">2022-06-06T13:58:05Z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0x010100CC8FDC03DA196F46B25D46D20D092D1A</vt:lpwstr>
  </property>
</Properties>
</file>