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7"/>
    <a:srgbClr val="019EE5"/>
    <a:srgbClr val="40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F00CA-D85B-2842-89D8-319BE6372987}" v="1166" dt="2023-04-11T16:15:50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680"/>
  </p:normalViewPr>
  <p:slideViewPr>
    <p:cSldViewPr snapToGrid="0">
      <p:cViewPr>
        <p:scale>
          <a:sx n="60" d="100"/>
          <a:sy n="60" d="100"/>
        </p:scale>
        <p:origin x="2592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ron  Hutchinson" userId="fad32a0c-5ade-420c-8ef5-d8cd409f99e7" providerId="ADAL" clId="{906F00CA-D85B-2842-89D8-319BE6372987}"/>
    <pc:docChg chg="undo custSel addSld delSld modSld sldOrd">
      <pc:chgData name="Arron  Hutchinson" userId="fad32a0c-5ade-420c-8ef5-d8cd409f99e7" providerId="ADAL" clId="{906F00CA-D85B-2842-89D8-319BE6372987}" dt="2023-04-11T16:16:44.173" v="1655" actId="478"/>
      <pc:docMkLst>
        <pc:docMk/>
      </pc:docMkLst>
      <pc:sldChg chg="delSp mod">
        <pc:chgData name="Arron  Hutchinson" userId="fad32a0c-5ade-420c-8ef5-d8cd409f99e7" providerId="ADAL" clId="{906F00CA-D85B-2842-89D8-319BE6372987}" dt="2023-04-11T16:16:44.173" v="1655" actId="478"/>
        <pc:sldMkLst>
          <pc:docMk/>
          <pc:sldMk cId="2938502795" sldId="261"/>
        </pc:sldMkLst>
        <pc:picChg chg="del">
          <ac:chgData name="Arron  Hutchinson" userId="fad32a0c-5ade-420c-8ef5-d8cd409f99e7" providerId="ADAL" clId="{906F00CA-D85B-2842-89D8-319BE6372987}" dt="2023-04-11T16:16:44.173" v="1655" actId="478"/>
          <ac:picMkLst>
            <pc:docMk/>
            <pc:sldMk cId="2938502795" sldId="261"/>
            <ac:picMk id="4" creationId="{7C69693E-2511-A04E-4B67-8EFD8C67CF55}"/>
          </ac:picMkLst>
        </pc:picChg>
      </pc:sldChg>
      <pc:sldChg chg="del">
        <pc:chgData name="Arron  Hutchinson" userId="fad32a0c-5ade-420c-8ef5-d8cd409f99e7" providerId="ADAL" clId="{906F00CA-D85B-2842-89D8-319BE6372987}" dt="2023-04-11T15:49:01.208" v="98" actId="2696"/>
        <pc:sldMkLst>
          <pc:docMk/>
          <pc:sldMk cId="72793691" sldId="265"/>
        </pc:sldMkLst>
      </pc:sldChg>
      <pc:sldChg chg="del">
        <pc:chgData name="Arron  Hutchinson" userId="fad32a0c-5ade-420c-8ef5-d8cd409f99e7" providerId="ADAL" clId="{906F00CA-D85B-2842-89D8-319BE6372987}" dt="2023-04-11T15:49:01.768" v="99" actId="2696"/>
        <pc:sldMkLst>
          <pc:docMk/>
          <pc:sldMk cId="1022804109" sldId="271"/>
        </pc:sldMkLst>
      </pc:sldChg>
      <pc:sldChg chg="del">
        <pc:chgData name="Arron  Hutchinson" userId="fad32a0c-5ade-420c-8ef5-d8cd409f99e7" providerId="ADAL" clId="{906F00CA-D85B-2842-89D8-319BE6372987}" dt="2023-04-11T15:49:02.353" v="100" actId="2696"/>
        <pc:sldMkLst>
          <pc:docMk/>
          <pc:sldMk cId="3710320515" sldId="273"/>
        </pc:sldMkLst>
      </pc:sldChg>
      <pc:sldChg chg="add del">
        <pc:chgData name="Arron  Hutchinson" userId="fad32a0c-5ade-420c-8ef5-d8cd409f99e7" providerId="ADAL" clId="{906F00CA-D85B-2842-89D8-319BE6372987}" dt="2023-04-11T16:14:58.006" v="1585" actId="2696"/>
        <pc:sldMkLst>
          <pc:docMk/>
          <pc:sldMk cId="3570925129" sldId="279"/>
        </pc:sldMkLst>
      </pc:sldChg>
      <pc:sldChg chg="modSp mod">
        <pc:chgData name="Arron  Hutchinson" userId="fad32a0c-5ade-420c-8ef5-d8cd409f99e7" providerId="ADAL" clId="{906F00CA-D85B-2842-89D8-319BE6372987}" dt="2023-04-11T16:14:34.539" v="1584" actId="1076"/>
        <pc:sldMkLst>
          <pc:docMk/>
          <pc:sldMk cId="1786705142" sldId="280"/>
        </pc:sldMkLst>
        <pc:spChg chg="mod">
          <ac:chgData name="Arron  Hutchinson" userId="fad32a0c-5ade-420c-8ef5-d8cd409f99e7" providerId="ADAL" clId="{906F00CA-D85B-2842-89D8-319BE6372987}" dt="2023-04-11T16:14:34.539" v="1584" actId="1076"/>
          <ac:spMkLst>
            <pc:docMk/>
            <pc:sldMk cId="1786705142" sldId="280"/>
            <ac:spMk id="11" creationId="{72D19E51-8F64-EF3F-4E23-A966C031D4EB}"/>
          </ac:spMkLst>
        </pc:spChg>
      </pc:sldChg>
      <pc:sldChg chg="addSp delSp modSp mod">
        <pc:chgData name="Arron  Hutchinson" userId="fad32a0c-5ade-420c-8ef5-d8cd409f99e7" providerId="ADAL" clId="{906F00CA-D85B-2842-89D8-319BE6372987}" dt="2023-04-11T16:16:41.230" v="1654" actId="478"/>
        <pc:sldMkLst>
          <pc:docMk/>
          <pc:sldMk cId="3613930833" sldId="281"/>
        </pc:sldMkLst>
        <pc:spChg chg="mod">
          <ac:chgData name="Arron  Hutchinson" userId="fad32a0c-5ade-420c-8ef5-d8cd409f99e7" providerId="ADAL" clId="{906F00CA-D85B-2842-89D8-319BE6372987}" dt="2023-04-11T15:48:36.358" v="97" actId="14100"/>
          <ac:spMkLst>
            <pc:docMk/>
            <pc:sldMk cId="3613930833" sldId="281"/>
            <ac:spMk id="11" creationId="{99D09DBD-895C-F026-A047-F10FBFC346DD}"/>
          </ac:spMkLst>
        </pc:spChg>
        <pc:graphicFrameChg chg="add mod">
          <ac:chgData name="Arron  Hutchinson" userId="fad32a0c-5ade-420c-8ef5-d8cd409f99e7" providerId="ADAL" clId="{906F00CA-D85B-2842-89D8-319BE6372987}" dt="2023-04-11T15:46:50.986" v="88" actId="1076"/>
          <ac:graphicFrameMkLst>
            <pc:docMk/>
            <pc:sldMk cId="3613930833" sldId="281"/>
            <ac:graphicFrameMk id="3" creationId="{0C76BAF1-059B-CDC4-CA33-9232A2AD450D}"/>
          </ac:graphicFrameMkLst>
        </pc:graphicFrameChg>
        <pc:graphicFrameChg chg="mod">
          <ac:chgData name="Arron  Hutchinson" userId="fad32a0c-5ade-420c-8ef5-d8cd409f99e7" providerId="ADAL" clId="{906F00CA-D85B-2842-89D8-319BE6372987}" dt="2023-04-11T15:48:24.802" v="96"/>
          <ac:graphicFrameMkLst>
            <pc:docMk/>
            <pc:sldMk cId="3613930833" sldId="281"/>
            <ac:graphicFrameMk id="12" creationId="{13E781E9-7203-7733-25B9-23BB06555AB1}"/>
          </ac:graphicFrameMkLst>
        </pc:graphicFrameChg>
        <pc:graphicFrameChg chg="del mod">
          <ac:chgData name="Arron  Hutchinson" userId="fad32a0c-5ade-420c-8ef5-d8cd409f99e7" providerId="ADAL" clId="{906F00CA-D85B-2842-89D8-319BE6372987}" dt="2023-04-11T08:36:52.487" v="1" actId="478"/>
          <ac:graphicFrameMkLst>
            <pc:docMk/>
            <pc:sldMk cId="3613930833" sldId="281"/>
            <ac:graphicFrameMk id="13" creationId="{07ACCC0E-9F5C-EA00-3212-B7BE9F03DD84}"/>
          </ac:graphicFrameMkLst>
        </pc:graphicFrameChg>
        <pc:picChg chg="del">
          <ac:chgData name="Arron  Hutchinson" userId="fad32a0c-5ade-420c-8ef5-d8cd409f99e7" providerId="ADAL" clId="{906F00CA-D85B-2842-89D8-319BE6372987}" dt="2023-04-11T16:16:41.230" v="1654" actId="478"/>
          <ac:picMkLst>
            <pc:docMk/>
            <pc:sldMk cId="3613930833" sldId="281"/>
            <ac:picMk id="4" creationId="{7C69693E-2511-A04E-4B67-8EFD8C67CF55}"/>
          </ac:picMkLst>
        </pc:picChg>
        <pc:picChg chg="add del">
          <ac:chgData name="Arron  Hutchinson" userId="fad32a0c-5ade-420c-8ef5-d8cd409f99e7" providerId="ADAL" clId="{906F00CA-D85B-2842-89D8-319BE6372987}" dt="2023-04-11T15:47:55.572" v="90"/>
          <ac:picMkLst>
            <pc:docMk/>
            <pc:sldMk cId="3613930833" sldId="281"/>
            <ac:picMk id="1026" creationId="{AEC266C4-A196-BF1F-707A-68F2E696222D}"/>
          </ac:picMkLst>
        </pc:picChg>
        <pc:picChg chg="add del mod">
          <ac:chgData name="Arron  Hutchinson" userId="fad32a0c-5ade-420c-8ef5-d8cd409f99e7" providerId="ADAL" clId="{906F00CA-D85B-2842-89D8-319BE6372987}" dt="2023-04-11T15:48:08.692" v="95"/>
          <ac:picMkLst>
            <pc:docMk/>
            <pc:sldMk cId="3613930833" sldId="281"/>
            <ac:picMk id="1028" creationId="{2991F82D-3F0F-79A7-D351-419028BB604A}"/>
          </ac:picMkLst>
        </pc:picChg>
      </pc:sldChg>
      <pc:sldChg chg="delSp modSp add mod">
        <pc:chgData name="Arron  Hutchinson" userId="fad32a0c-5ade-420c-8ef5-d8cd409f99e7" providerId="ADAL" clId="{906F00CA-D85B-2842-89D8-319BE6372987}" dt="2023-04-11T16:16:35.636" v="1652" actId="478"/>
        <pc:sldMkLst>
          <pc:docMk/>
          <pc:sldMk cId="2922952877" sldId="282"/>
        </pc:sldMkLst>
        <pc:spChg chg="mod">
          <ac:chgData name="Arron  Hutchinson" userId="fad32a0c-5ade-420c-8ef5-d8cd409f99e7" providerId="ADAL" clId="{906F00CA-D85B-2842-89D8-319BE6372987}" dt="2023-04-11T15:51:00.805" v="387" actId="20577"/>
          <ac:spMkLst>
            <pc:docMk/>
            <pc:sldMk cId="2922952877" sldId="282"/>
            <ac:spMk id="11" creationId="{99D09DBD-895C-F026-A047-F10FBFC346DD}"/>
          </ac:spMkLst>
        </pc:spChg>
        <pc:graphicFrameChg chg="mod">
          <ac:chgData name="Arron  Hutchinson" userId="fad32a0c-5ade-420c-8ef5-d8cd409f99e7" providerId="ADAL" clId="{906F00CA-D85B-2842-89D8-319BE6372987}" dt="2023-04-11T15:51:59.590" v="443" actId="1076"/>
          <ac:graphicFrameMkLst>
            <pc:docMk/>
            <pc:sldMk cId="2922952877" sldId="282"/>
            <ac:graphicFrameMk id="3" creationId="{0C76BAF1-059B-CDC4-CA33-9232A2AD450D}"/>
          </ac:graphicFrameMkLst>
        </pc:graphicFrameChg>
        <pc:graphicFrameChg chg="mod modGraphic">
          <ac:chgData name="Arron  Hutchinson" userId="fad32a0c-5ade-420c-8ef5-d8cd409f99e7" providerId="ADAL" clId="{906F00CA-D85B-2842-89D8-319BE6372987}" dt="2023-04-11T15:51:29.742" v="391" actId="14100"/>
          <ac:graphicFrameMkLst>
            <pc:docMk/>
            <pc:sldMk cId="2922952877" sldId="282"/>
            <ac:graphicFrameMk id="12" creationId="{13E781E9-7203-7733-25B9-23BB06555AB1}"/>
          </ac:graphicFrameMkLst>
        </pc:graphicFrameChg>
        <pc:picChg chg="del">
          <ac:chgData name="Arron  Hutchinson" userId="fad32a0c-5ade-420c-8ef5-d8cd409f99e7" providerId="ADAL" clId="{906F00CA-D85B-2842-89D8-319BE6372987}" dt="2023-04-11T16:16:35.636" v="1652" actId="478"/>
          <ac:picMkLst>
            <pc:docMk/>
            <pc:sldMk cId="2922952877" sldId="282"/>
            <ac:picMk id="4" creationId="{7C69693E-2511-A04E-4B67-8EFD8C67CF55}"/>
          </ac:picMkLst>
        </pc:picChg>
      </pc:sldChg>
      <pc:sldChg chg="addSp delSp modSp add mod">
        <pc:chgData name="Arron  Hutchinson" userId="fad32a0c-5ade-420c-8ef5-d8cd409f99e7" providerId="ADAL" clId="{906F00CA-D85B-2842-89D8-319BE6372987}" dt="2023-04-11T16:16:38.317" v="1653" actId="478"/>
        <pc:sldMkLst>
          <pc:docMk/>
          <pc:sldMk cId="3675461741" sldId="283"/>
        </pc:sldMkLst>
        <pc:spChg chg="mod">
          <ac:chgData name="Arron  Hutchinson" userId="fad32a0c-5ade-420c-8ef5-d8cd409f99e7" providerId="ADAL" clId="{906F00CA-D85B-2842-89D8-319BE6372987}" dt="2023-04-11T15:52:25.839" v="458" actId="20577"/>
          <ac:spMkLst>
            <pc:docMk/>
            <pc:sldMk cId="3675461741" sldId="283"/>
            <ac:spMk id="11" creationId="{99D09DBD-895C-F026-A047-F10FBFC346DD}"/>
          </ac:spMkLst>
        </pc:spChg>
        <pc:graphicFrameChg chg="del mod">
          <ac:chgData name="Arron  Hutchinson" userId="fad32a0c-5ade-420c-8ef5-d8cd409f99e7" providerId="ADAL" clId="{906F00CA-D85B-2842-89D8-319BE6372987}" dt="2023-04-11T15:54:06.265" v="635" actId="478"/>
          <ac:graphicFrameMkLst>
            <pc:docMk/>
            <pc:sldMk cId="3675461741" sldId="283"/>
            <ac:graphicFrameMk id="3" creationId="{0C76BAF1-059B-CDC4-CA33-9232A2AD450D}"/>
          </ac:graphicFrameMkLst>
        </pc:graphicFrameChg>
        <pc:graphicFrameChg chg="mod modGraphic">
          <ac:chgData name="Arron  Hutchinson" userId="fad32a0c-5ade-420c-8ef5-d8cd409f99e7" providerId="ADAL" clId="{906F00CA-D85B-2842-89D8-319BE6372987}" dt="2023-04-11T16:02:40.081" v="935" actId="20577"/>
          <ac:graphicFrameMkLst>
            <pc:docMk/>
            <pc:sldMk cId="3675461741" sldId="283"/>
            <ac:graphicFrameMk id="12" creationId="{13E781E9-7203-7733-25B9-23BB06555AB1}"/>
          </ac:graphicFrameMkLst>
        </pc:graphicFrameChg>
        <pc:picChg chg="del">
          <ac:chgData name="Arron  Hutchinson" userId="fad32a0c-5ade-420c-8ef5-d8cd409f99e7" providerId="ADAL" clId="{906F00CA-D85B-2842-89D8-319BE6372987}" dt="2023-04-11T16:16:38.317" v="1653" actId="478"/>
          <ac:picMkLst>
            <pc:docMk/>
            <pc:sldMk cId="3675461741" sldId="283"/>
            <ac:picMk id="4" creationId="{7C69693E-2511-A04E-4B67-8EFD8C67CF55}"/>
          </ac:picMkLst>
        </pc:picChg>
        <pc:picChg chg="add del mod">
          <ac:chgData name="Arron  Hutchinson" userId="fad32a0c-5ade-420c-8ef5-d8cd409f99e7" providerId="ADAL" clId="{906F00CA-D85B-2842-89D8-319BE6372987}" dt="2023-04-11T15:55:30.228" v="711" actId="478"/>
          <ac:picMkLst>
            <pc:docMk/>
            <pc:sldMk cId="3675461741" sldId="283"/>
            <ac:picMk id="5" creationId="{ACE3D984-8C5B-BD12-0F9D-9C951F6E4EFF}"/>
          </ac:picMkLst>
        </pc:picChg>
        <pc:picChg chg="add mod">
          <ac:chgData name="Arron  Hutchinson" userId="fad32a0c-5ade-420c-8ef5-d8cd409f99e7" providerId="ADAL" clId="{906F00CA-D85B-2842-89D8-319BE6372987}" dt="2023-04-11T15:58:29.586" v="720" actId="14100"/>
          <ac:picMkLst>
            <pc:docMk/>
            <pc:sldMk cId="3675461741" sldId="283"/>
            <ac:picMk id="7" creationId="{5B8E2CE1-CF6E-5D1F-1043-0B282C358BFB}"/>
          </ac:picMkLst>
        </pc:picChg>
      </pc:sldChg>
      <pc:sldChg chg="addSp delSp add del mod">
        <pc:chgData name="Arron  Hutchinson" userId="fad32a0c-5ade-420c-8ef5-d8cd409f99e7" providerId="ADAL" clId="{906F00CA-D85B-2842-89D8-319BE6372987}" dt="2023-04-11T15:59:59.944" v="732" actId="2890"/>
        <pc:sldMkLst>
          <pc:docMk/>
          <pc:sldMk cId="218380558" sldId="284"/>
        </pc:sldMkLst>
        <pc:picChg chg="add del">
          <ac:chgData name="Arron  Hutchinson" userId="fad32a0c-5ade-420c-8ef5-d8cd409f99e7" providerId="ADAL" clId="{906F00CA-D85B-2842-89D8-319BE6372987}" dt="2023-04-11T15:59:59.658" v="731" actId="478"/>
          <ac:picMkLst>
            <pc:docMk/>
            <pc:sldMk cId="218380558" sldId="284"/>
            <ac:picMk id="7" creationId="{5B8E2CE1-CF6E-5D1F-1043-0B282C358BFB}"/>
          </ac:picMkLst>
        </pc:picChg>
      </pc:sldChg>
      <pc:sldChg chg="delSp modSp add mod">
        <pc:chgData name="Arron  Hutchinson" userId="fad32a0c-5ade-420c-8ef5-d8cd409f99e7" providerId="ADAL" clId="{906F00CA-D85B-2842-89D8-319BE6372987}" dt="2023-04-11T16:16:32.488" v="1651" actId="478"/>
        <pc:sldMkLst>
          <pc:docMk/>
          <pc:sldMk cId="1474741938" sldId="284"/>
        </pc:sldMkLst>
        <pc:spChg chg="mod">
          <ac:chgData name="Arron  Hutchinson" userId="fad32a0c-5ade-420c-8ef5-d8cd409f99e7" providerId="ADAL" clId="{906F00CA-D85B-2842-89D8-319BE6372987}" dt="2023-04-11T16:00:36.970" v="852" actId="20577"/>
          <ac:spMkLst>
            <pc:docMk/>
            <pc:sldMk cId="1474741938" sldId="284"/>
            <ac:spMk id="11" creationId="{99D09DBD-895C-F026-A047-F10FBFC346DD}"/>
          </ac:spMkLst>
        </pc:spChg>
        <pc:graphicFrameChg chg="mod">
          <ac:chgData name="Arron  Hutchinson" userId="fad32a0c-5ade-420c-8ef5-d8cd409f99e7" providerId="ADAL" clId="{906F00CA-D85B-2842-89D8-319BE6372987}" dt="2023-04-11T16:00:46.967" v="854" actId="1076"/>
          <ac:graphicFrameMkLst>
            <pc:docMk/>
            <pc:sldMk cId="1474741938" sldId="284"/>
            <ac:graphicFrameMk id="12" creationId="{13E781E9-7203-7733-25B9-23BB06555AB1}"/>
          </ac:graphicFrameMkLst>
        </pc:graphicFrameChg>
        <pc:picChg chg="del">
          <ac:chgData name="Arron  Hutchinson" userId="fad32a0c-5ade-420c-8ef5-d8cd409f99e7" providerId="ADAL" clId="{906F00CA-D85B-2842-89D8-319BE6372987}" dt="2023-04-11T16:16:32.488" v="1651" actId="478"/>
          <ac:picMkLst>
            <pc:docMk/>
            <pc:sldMk cId="1474741938" sldId="284"/>
            <ac:picMk id="4" creationId="{7C69693E-2511-A04E-4B67-8EFD8C67CF55}"/>
          </ac:picMkLst>
        </pc:picChg>
        <pc:picChg chg="mod">
          <ac:chgData name="Arron  Hutchinson" userId="fad32a0c-5ade-420c-8ef5-d8cd409f99e7" providerId="ADAL" clId="{906F00CA-D85B-2842-89D8-319BE6372987}" dt="2023-04-11T16:00:42.083" v="853" actId="1076"/>
          <ac:picMkLst>
            <pc:docMk/>
            <pc:sldMk cId="1474741938" sldId="284"/>
            <ac:picMk id="7" creationId="{5B8E2CE1-CF6E-5D1F-1043-0B282C358BFB}"/>
          </ac:picMkLst>
        </pc:picChg>
      </pc:sldChg>
      <pc:sldChg chg="delSp modSp add mod">
        <pc:chgData name="Arron  Hutchinson" userId="fad32a0c-5ade-420c-8ef5-d8cd409f99e7" providerId="ADAL" clId="{906F00CA-D85B-2842-89D8-319BE6372987}" dt="2023-04-11T16:16:29.857" v="1650" actId="478"/>
        <pc:sldMkLst>
          <pc:docMk/>
          <pc:sldMk cId="2862303677" sldId="285"/>
        </pc:sldMkLst>
        <pc:spChg chg="mod">
          <ac:chgData name="Arron  Hutchinson" userId="fad32a0c-5ade-420c-8ef5-d8cd409f99e7" providerId="ADAL" clId="{906F00CA-D85B-2842-89D8-319BE6372987}" dt="2023-04-11T16:01:37.622" v="899" actId="5793"/>
          <ac:spMkLst>
            <pc:docMk/>
            <pc:sldMk cId="2862303677" sldId="285"/>
            <ac:spMk id="11" creationId="{99D09DBD-895C-F026-A047-F10FBFC346DD}"/>
          </ac:spMkLst>
        </pc:spChg>
        <pc:graphicFrameChg chg="mod">
          <ac:chgData name="Arron  Hutchinson" userId="fad32a0c-5ade-420c-8ef5-d8cd409f99e7" providerId="ADAL" clId="{906F00CA-D85B-2842-89D8-319BE6372987}" dt="2023-04-11T16:06:16.033" v="1101" actId="12100"/>
          <ac:graphicFrameMkLst>
            <pc:docMk/>
            <pc:sldMk cId="2862303677" sldId="285"/>
            <ac:graphicFrameMk id="12" creationId="{13E781E9-7203-7733-25B9-23BB06555AB1}"/>
          </ac:graphicFrameMkLst>
        </pc:graphicFrameChg>
        <pc:picChg chg="del">
          <ac:chgData name="Arron  Hutchinson" userId="fad32a0c-5ade-420c-8ef5-d8cd409f99e7" providerId="ADAL" clId="{906F00CA-D85B-2842-89D8-319BE6372987}" dt="2023-04-11T16:16:29.857" v="1650" actId="478"/>
          <ac:picMkLst>
            <pc:docMk/>
            <pc:sldMk cId="2862303677" sldId="285"/>
            <ac:picMk id="4" creationId="{7C69693E-2511-A04E-4B67-8EFD8C67CF55}"/>
          </ac:picMkLst>
        </pc:picChg>
        <pc:picChg chg="del">
          <ac:chgData name="Arron  Hutchinson" userId="fad32a0c-5ade-420c-8ef5-d8cd409f99e7" providerId="ADAL" clId="{906F00CA-D85B-2842-89D8-319BE6372987}" dt="2023-04-11T16:01:25.105" v="856" actId="478"/>
          <ac:picMkLst>
            <pc:docMk/>
            <pc:sldMk cId="2862303677" sldId="285"/>
            <ac:picMk id="7" creationId="{5B8E2CE1-CF6E-5D1F-1043-0B282C358BFB}"/>
          </ac:picMkLst>
        </pc:picChg>
      </pc:sldChg>
      <pc:sldChg chg="addSp delSp modSp add mod">
        <pc:chgData name="Arron  Hutchinson" userId="fad32a0c-5ade-420c-8ef5-d8cd409f99e7" providerId="ADAL" clId="{906F00CA-D85B-2842-89D8-319BE6372987}" dt="2023-04-11T16:16:27.675" v="1649" actId="478"/>
        <pc:sldMkLst>
          <pc:docMk/>
          <pc:sldMk cId="1963547052" sldId="286"/>
        </pc:sldMkLst>
        <pc:spChg chg="add mod">
          <ac:chgData name="Arron  Hutchinson" userId="fad32a0c-5ade-420c-8ef5-d8cd409f99e7" providerId="ADAL" clId="{906F00CA-D85B-2842-89D8-319BE6372987}" dt="2023-04-11T16:08:12.454" v="1170"/>
          <ac:spMkLst>
            <pc:docMk/>
            <pc:sldMk cId="1963547052" sldId="286"/>
            <ac:spMk id="5" creationId="{8CD3E35D-46B6-90F1-44BB-98FA14677629}"/>
          </ac:spMkLst>
        </pc:spChg>
        <pc:spChg chg="add mod">
          <ac:chgData name="Arron  Hutchinson" userId="fad32a0c-5ade-420c-8ef5-d8cd409f99e7" providerId="ADAL" clId="{906F00CA-D85B-2842-89D8-319BE6372987}" dt="2023-04-11T16:08:12.454" v="1170"/>
          <ac:spMkLst>
            <pc:docMk/>
            <pc:sldMk cId="1963547052" sldId="286"/>
            <ac:spMk id="7" creationId="{C2EE8241-BC29-B25F-D6C7-53E5E8D1F080}"/>
          </ac:spMkLst>
        </pc:spChg>
        <pc:spChg chg="mod">
          <ac:chgData name="Arron  Hutchinson" userId="fad32a0c-5ade-420c-8ef5-d8cd409f99e7" providerId="ADAL" clId="{906F00CA-D85B-2842-89D8-319BE6372987}" dt="2023-04-11T16:07:33.172" v="1167" actId="20577"/>
          <ac:spMkLst>
            <pc:docMk/>
            <pc:sldMk cId="1963547052" sldId="286"/>
            <ac:spMk id="11" creationId="{99D09DBD-895C-F026-A047-F10FBFC346DD}"/>
          </ac:spMkLst>
        </pc:spChg>
        <pc:grpChg chg="add mod">
          <ac:chgData name="Arron  Hutchinson" userId="fad32a0c-5ade-420c-8ef5-d8cd409f99e7" providerId="ADAL" clId="{906F00CA-D85B-2842-89D8-319BE6372987}" dt="2023-04-11T16:08:12.454" v="1170"/>
          <ac:grpSpMkLst>
            <pc:docMk/>
            <pc:sldMk cId="1963547052" sldId="286"/>
            <ac:grpSpMk id="3" creationId="{26BBCCAC-8A58-4AD5-011A-E0484FB0EAA5}"/>
          </ac:grpSpMkLst>
        </pc:grpChg>
        <pc:graphicFrameChg chg="add del mod modGraphic">
          <ac:chgData name="Arron  Hutchinson" userId="fad32a0c-5ade-420c-8ef5-d8cd409f99e7" providerId="ADAL" clId="{906F00CA-D85B-2842-89D8-319BE6372987}" dt="2023-04-11T16:09:21.592" v="1248" actId="1076"/>
          <ac:graphicFrameMkLst>
            <pc:docMk/>
            <pc:sldMk cId="1963547052" sldId="286"/>
            <ac:graphicFrameMk id="12" creationId="{13E781E9-7203-7733-25B9-23BB06555AB1}"/>
          </ac:graphicFrameMkLst>
        </pc:graphicFrameChg>
        <pc:picChg chg="del">
          <ac:chgData name="Arron  Hutchinson" userId="fad32a0c-5ade-420c-8ef5-d8cd409f99e7" providerId="ADAL" clId="{906F00CA-D85B-2842-89D8-319BE6372987}" dt="2023-04-11T16:16:27.675" v="1649" actId="478"/>
          <ac:picMkLst>
            <pc:docMk/>
            <pc:sldMk cId="1963547052" sldId="286"/>
            <ac:picMk id="4" creationId="{7C69693E-2511-A04E-4B67-8EFD8C67CF55}"/>
          </ac:picMkLst>
        </pc:picChg>
        <pc:picChg chg="add mod">
          <ac:chgData name="Arron  Hutchinson" userId="fad32a0c-5ade-420c-8ef5-d8cd409f99e7" providerId="ADAL" clId="{906F00CA-D85B-2842-89D8-319BE6372987}" dt="2023-04-11T16:09:30.859" v="1250" actId="1076"/>
          <ac:picMkLst>
            <pc:docMk/>
            <pc:sldMk cId="1963547052" sldId="286"/>
            <ac:picMk id="8" creationId="{BC391E9F-FC74-3BCC-0857-2051C3E93245}"/>
          </ac:picMkLst>
        </pc:picChg>
      </pc:sldChg>
      <pc:sldChg chg="addSp delSp modSp add mod">
        <pc:chgData name="Arron  Hutchinson" userId="fad32a0c-5ade-420c-8ef5-d8cd409f99e7" providerId="ADAL" clId="{906F00CA-D85B-2842-89D8-319BE6372987}" dt="2023-04-11T16:16:25.246" v="1648" actId="478"/>
        <pc:sldMkLst>
          <pc:docMk/>
          <pc:sldMk cId="2096061320" sldId="287"/>
        </pc:sldMkLst>
        <pc:spChg chg="mod">
          <ac:chgData name="Arron  Hutchinson" userId="fad32a0c-5ade-420c-8ef5-d8cd409f99e7" providerId="ADAL" clId="{906F00CA-D85B-2842-89D8-319BE6372987}" dt="2023-04-11T16:15:42.797" v="1615" actId="20577"/>
          <ac:spMkLst>
            <pc:docMk/>
            <pc:sldMk cId="2096061320" sldId="287"/>
            <ac:spMk id="11" creationId="{99D09DBD-895C-F026-A047-F10FBFC346DD}"/>
          </ac:spMkLst>
        </pc:spChg>
        <pc:graphicFrameChg chg="mod modGraphic">
          <ac:chgData name="Arron  Hutchinson" userId="fad32a0c-5ade-420c-8ef5-d8cd409f99e7" providerId="ADAL" clId="{906F00CA-D85B-2842-89D8-319BE6372987}" dt="2023-04-11T16:16:05.654" v="1646" actId="207"/>
          <ac:graphicFrameMkLst>
            <pc:docMk/>
            <pc:sldMk cId="2096061320" sldId="287"/>
            <ac:graphicFrameMk id="12" creationId="{13E781E9-7203-7733-25B9-23BB06555AB1}"/>
          </ac:graphicFrameMkLst>
        </pc:graphicFrameChg>
        <pc:picChg chg="del mod">
          <ac:chgData name="Arron  Hutchinson" userId="fad32a0c-5ade-420c-8ef5-d8cd409f99e7" providerId="ADAL" clId="{906F00CA-D85B-2842-89D8-319BE6372987}" dt="2023-04-11T16:16:25.246" v="1648" actId="478"/>
          <ac:picMkLst>
            <pc:docMk/>
            <pc:sldMk cId="2096061320" sldId="287"/>
            <ac:picMk id="4" creationId="{7C69693E-2511-A04E-4B67-8EFD8C67CF55}"/>
          </ac:picMkLst>
        </pc:picChg>
        <pc:picChg chg="del">
          <ac:chgData name="Arron  Hutchinson" userId="fad32a0c-5ade-420c-8ef5-d8cd409f99e7" providerId="ADAL" clId="{906F00CA-D85B-2842-89D8-319BE6372987}" dt="2023-04-11T16:09:55.111" v="1252" actId="478"/>
          <ac:picMkLst>
            <pc:docMk/>
            <pc:sldMk cId="2096061320" sldId="287"/>
            <ac:picMk id="8" creationId="{BC391E9F-FC74-3BCC-0857-2051C3E93245}"/>
          </ac:picMkLst>
        </pc:picChg>
        <pc:picChg chg="add mod">
          <ac:chgData name="Arron  Hutchinson" userId="fad32a0c-5ade-420c-8ef5-d8cd409f99e7" providerId="ADAL" clId="{906F00CA-D85B-2842-89D8-319BE6372987}" dt="2023-04-11T16:12:35.492" v="1346" actId="1076"/>
          <ac:picMkLst>
            <pc:docMk/>
            <pc:sldMk cId="2096061320" sldId="287"/>
            <ac:picMk id="3074" creationId="{1D2FB938-A51C-6A50-C188-A05D64B655FC}"/>
          </ac:picMkLst>
        </pc:picChg>
      </pc:sldChg>
      <pc:sldChg chg="delSp modSp add mod ord">
        <pc:chgData name="Arron  Hutchinson" userId="fad32a0c-5ade-420c-8ef5-d8cd409f99e7" providerId="ADAL" clId="{906F00CA-D85B-2842-89D8-319BE6372987}" dt="2023-04-11T16:16:22.911" v="1647" actId="478"/>
        <pc:sldMkLst>
          <pc:docMk/>
          <pc:sldMk cId="3329517564" sldId="288"/>
        </pc:sldMkLst>
        <pc:spChg chg="mod">
          <ac:chgData name="Arron  Hutchinson" userId="fad32a0c-5ade-420c-8ef5-d8cd409f99e7" providerId="ADAL" clId="{906F00CA-D85B-2842-89D8-319BE6372987}" dt="2023-04-11T16:13:09.583" v="1374" actId="20577"/>
          <ac:spMkLst>
            <pc:docMk/>
            <pc:sldMk cId="3329517564" sldId="288"/>
            <ac:spMk id="11" creationId="{99D09DBD-895C-F026-A047-F10FBFC346DD}"/>
          </ac:spMkLst>
        </pc:spChg>
        <pc:graphicFrameChg chg="mod">
          <ac:chgData name="Arron  Hutchinson" userId="fad32a0c-5ade-420c-8ef5-d8cd409f99e7" providerId="ADAL" clId="{906F00CA-D85B-2842-89D8-319BE6372987}" dt="2023-04-11T16:13:55.469" v="1489" actId="1076"/>
          <ac:graphicFrameMkLst>
            <pc:docMk/>
            <pc:sldMk cId="3329517564" sldId="288"/>
            <ac:graphicFrameMk id="13" creationId="{07ACCC0E-9F5C-EA00-3212-B7BE9F03DD84}"/>
          </ac:graphicFrameMkLst>
        </pc:graphicFrameChg>
        <pc:picChg chg="del mod">
          <ac:chgData name="Arron  Hutchinson" userId="fad32a0c-5ade-420c-8ef5-d8cd409f99e7" providerId="ADAL" clId="{906F00CA-D85B-2842-89D8-319BE6372987}" dt="2023-04-11T16:16:22.911" v="1647" actId="478"/>
          <ac:picMkLst>
            <pc:docMk/>
            <pc:sldMk cId="3329517564" sldId="288"/>
            <ac:picMk id="4" creationId="{7C69693E-2511-A04E-4B67-8EFD8C67CF5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8/layout/BendingPictureSemiTransparentText" loCatId="picture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8DACB581-1E87-4507-8F99-75B79FACE351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25B98413-1D57-4BF3-A5CE-E3F39B9C62B2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AFF94F80-B5FF-47E7-8234-D67754954E1C}" type="parTrans" cxnId="{CD378103-4294-4E1E-B03A-573BEB8CF447}">
      <dgm:prSet/>
      <dgm:spPr/>
      <dgm:t>
        <a:bodyPr/>
        <a:lstStyle/>
        <a:p>
          <a:endParaRPr lang="en-GB"/>
        </a:p>
      </dgm:t>
    </dgm:pt>
    <dgm:pt modelId="{89DE45B4-1C35-497E-AF8E-951BEE07F3E0}" type="sibTrans" cxnId="{CD378103-4294-4E1E-B03A-573BEB8CF447}">
      <dgm:prSet/>
      <dgm:spPr/>
      <dgm:t>
        <a:bodyPr/>
        <a:lstStyle/>
        <a:p>
          <a:endParaRPr lang="en-GB"/>
        </a:p>
      </dgm:t>
    </dgm:pt>
    <dgm:pt modelId="{F2C1AEB9-BB37-4330-BAC8-FEB15D691DBC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AEE7988D-1409-47CB-A31B-408ED331F7CF}" type="sibTrans" cxnId="{0A802FF0-8B1E-471B-A785-ED7D100556C0}">
      <dgm:prSet/>
      <dgm:spPr/>
      <dgm:t>
        <a:bodyPr/>
        <a:lstStyle/>
        <a:p>
          <a:endParaRPr lang="en-GB"/>
        </a:p>
      </dgm:t>
    </dgm:pt>
    <dgm:pt modelId="{809EF8E9-65F1-4B73-BAE9-D7A03FF16385}" type="parTrans" cxnId="{0A802FF0-8B1E-471B-A785-ED7D100556C0}">
      <dgm:prSet/>
      <dgm:spPr/>
      <dgm:t>
        <a:bodyPr/>
        <a:lstStyle/>
        <a:p>
          <a:endParaRPr lang="en-GB"/>
        </a:p>
      </dgm:t>
    </dgm:pt>
    <dgm:pt modelId="{B7FCBB9B-BE1D-4DA8-9F46-D256A97DC7F2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15390A6B-7068-4C2D-A4A5-E0A848BFA4D5}" type="sibTrans" cxnId="{BDA64404-990A-4C22-B8A9-01D95F920096}">
      <dgm:prSet/>
      <dgm:spPr/>
      <dgm:t>
        <a:bodyPr/>
        <a:lstStyle/>
        <a:p>
          <a:endParaRPr lang="en-GB"/>
        </a:p>
      </dgm:t>
    </dgm:pt>
    <dgm:pt modelId="{E62B86FA-7A47-4E28-9F83-BE0DA0D983CF}" type="parTrans" cxnId="{BDA64404-990A-4C22-B8A9-01D95F920096}">
      <dgm:prSet/>
      <dgm:spPr/>
      <dgm:t>
        <a:bodyPr/>
        <a:lstStyle/>
        <a:p>
          <a:endParaRPr lang="en-GB"/>
        </a:p>
      </dgm:t>
    </dgm:pt>
    <dgm:pt modelId="{F9A5A405-DBB0-44AF-8B50-B804A7F0EA30}" type="pres">
      <dgm:prSet presAssocID="{E24865A2-7FC7-4156-9645-5A0E6A3D1015}" presName="Name0" presStyleCnt="0">
        <dgm:presLayoutVars>
          <dgm:dir/>
          <dgm:resizeHandles val="exact"/>
        </dgm:presLayoutVars>
      </dgm:prSet>
      <dgm:spPr/>
    </dgm:pt>
    <dgm:pt modelId="{5C85AFD8-B1AE-40A4-BBC2-AA379A6746E2}" type="pres">
      <dgm:prSet presAssocID="{8DACB581-1E87-4507-8F99-75B79FACE351}" presName="composite" presStyleCnt="0"/>
      <dgm:spPr/>
    </dgm:pt>
    <dgm:pt modelId="{67D5F44B-F135-4F23-AF0A-2EFFD617DCFD}" type="pres">
      <dgm:prSet presAssocID="{8DACB581-1E87-4507-8F99-75B79FACE351}" presName="rect1" presStyleLbl="bgShp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</dgm:spPr>
    </dgm:pt>
    <dgm:pt modelId="{23CB6142-794F-474E-A64B-047F963C9A88}" type="pres">
      <dgm:prSet presAssocID="{8DACB581-1E87-4507-8F99-75B79FACE351}" presName="rect2" presStyleLbl="trBgShp" presStyleIdx="0" presStyleCnt="4">
        <dgm:presLayoutVars>
          <dgm:bulletEnabled val="1"/>
        </dgm:presLayoutVars>
      </dgm:prSet>
      <dgm:spPr/>
    </dgm:pt>
    <dgm:pt modelId="{F9283367-A327-40E1-B423-BBDB8D99BD9A}" type="pres">
      <dgm:prSet presAssocID="{6581319F-BBEA-4717-893D-5EF460ABBA0E}" presName="sibTrans" presStyleCnt="0"/>
      <dgm:spPr/>
    </dgm:pt>
    <dgm:pt modelId="{CC65F738-D22D-47F8-B02A-BB0782938280}" type="pres">
      <dgm:prSet presAssocID="{B7FCBB9B-BE1D-4DA8-9F46-D256A97DC7F2}" presName="composite" presStyleCnt="0"/>
      <dgm:spPr/>
    </dgm:pt>
    <dgm:pt modelId="{DE0ED51E-7061-4959-A9A9-6D4AA087DC3E}" type="pres">
      <dgm:prSet presAssocID="{B7FCBB9B-BE1D-4DA8-9F46-D256A97DC7F2}" presName="rect1" presStyleLbl="bgShp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</dgm:spPr>
    </dgm:pt>
    <dgm:pt modelId="{A6A463CC-E96E-45AC-B924-B213BC732A43}" type="pres">
      <dgm:prSet presAssocID="{B7FCBB9B-BE1D-4DA8-9F46-D256A97DC7F2}" presName="rect2" presStyleLbl="trBgShp" presStyleIdx="1" presStyleCnt="4">
        <dgm:presLayoutVars>
          <dgm:bulletEnabled val="1"/>
        </dgm:presLayoutVars>
      </dgm:prSet>
      <dgm:spPr/>
    </dgm:pt>
    <dgm:pt modelId="{2D1FA8FA-2F16-40F1-9225-43833E23F7B6}" type="pres">
      <dgm:prSet presAssocID="{15390A6B-7068-4C2D-A4A5-E0A848BFA4D5}" presName="sibTrans" presStyleCnt="0"/>
      <dgm:spPr/>
    </dgm:pt>
    <dgm:pt modelId="{7C7C1D5C-FA38-49B6-822F-1D7F7990F93C}" type="pres">
      <dgm:prSet presAssocID="{F2C1AEB9-BB37-4330-BAC8-FEB15D691DBC}" presName="composite" presStyleCnt="0"/>
      <dgm:spPr/>
    </dgm:pt>
    <dgm:pt modelId="{77610921-2F4D-410A-B147-1D5A0D9DD58F}" type="pres">
      <dgm:prSet presAssocID="{F2C1AEB9-BB37-4330-BAC8-FEB15D691DBC}" presName="rect1" presStyleLbl="bgShp" presStyleIdx="2" presStyleCnt="4"/>
      <dgm:spPr>
        <a:blipFill rotWithShape="1">
          <a:blip xmlns:r="http://schemas.openxmlformats.org/officeDocument/2006/relationships" r:embed="rId3"/>
          <a:srcRect/>
          <a:stretch>
            <a:fillRect t="-58000" b="-58000"/>
          </a:stretch>
        </a:blipFill>
      </dgm:spPr>
    </dgm:pt>
    <dgm:pt modelId="{4644A8F0-8B59-4AD8-A4DB-F05F4EAB6AD4}" type="pres">
      <dgm:prSet presAssocID="{F2C1AEB9-BB37-4330-BAC8-FEB15D691DBC}" presName="rect2" presStyleLbl="trBgShp" presStyleIdx="2" presStyleCnt="4">
        <dgm:presLayoutVars>
          <dgm:bulletEnabled val="1"/>
        </dgm:presLayoutVars>
      </dgm:prSet>
      <dgm:spPr/>
    </dgm:pt>
    <dgm:pt modelId="{D58BB907-609B-4746-9279-A49C294FD88B}" type="pres">
      <dgm:prSet presAssocID="{AEE7988D-1409-47CB-A31B-408ED331F7CF}" presName="sibTrans" presStyleCnt="0"/>
      <dgm:spPr/>
    </dgm:pt>
    <dgm:pt modelId="{B60F7135-4517-48BF-ACB5-CB921B7BC01B}" type="pres">
      <dgm:prSet presAssocID="{25B98413-1D57-4BF3-A5CE-E3F39B9C62B2}" presName="composite" presStyleCnt="0"/>
      <dgm:spPr/>
    </dgm:pt>
    <dgm:pt modelId="{80546849-2088-467F-90A9-4B08CD6D84E0}" type="pres">
      <dgm:prSet presAssocID="{25B98413-1D57-4BF3-A5CE-E3F39B9C62B2}" presName="rect1" presStyleLbl="bgShp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</dgm:spPr>
    </dgm:pt>
    <dgm:pt modelId="{676F604C-8FB4-4FF5-8400-44DD0EE6A7B3}" type="pres">
      <dgm:prSet presAssocID="{25B98413-1D57-4BF3-A5CE-E3F39B9C62B2}" presName="rect2" presStyleLbl="trBgShp" presStyleIdx="3" presStyleCnt="4">
        <dgm:presLayoutVars>
          <dgm:bulletEnabled val="1"/>
        </dgm:presLayoutVars>
      </dgm:prSet>
      <dgm:spPr/>
    </dgm:pt>
  </dgm:ptLst>
  <dgm:cxnLst>
    <dgm:cxn modelId="{CD378103-4294-4E1E-B03A-573BEB8CF447}" srcId="{E24865A2-7FC7-4156-9645-5A0E6A3D1015}" destId="{25B98413-1D57-4BF3-A5CE-E3F39B9C62B2}" srcOrd="3" destOrd="0" parTransId="{AFF94F80-B5FF-47E7-8234-D67754954E1C}" sibTransId="{89DE45B4-1C35-497E-AF8E-951BEE07F3E0}"/>
    <dgm:cxn modelId="{BDA64404-990A-4C22-B8A9-01D95F920096}" srcId="{E24865A2-7FC7-4156-9645-5A0E6A3D1015}" destId="{B7FCBB9B-BE1D-4DA8-9F46-D256A97DC7F2}" srcOrd="1" destOrd="0" parTransId="{E62B86FA-7A47-4E28-9F83-BE0DA0D983CF}" sibTransId="{15390A6B-7068-4C2D-A4A5-E0A848BFA4D5}"/>
    <dgm:cxn modelId="{30E2F216-23FF-489E-A4C9-57AE6373F673}" type="presOf" srcId="{E24865A2-7FC7-4156-9645-5A0E6A3D1015}" destId="{F9A5A405-DBB0-44AF-8B50-B804A7F0EA30}" srcOrd="0" destOrd="0" presId="urn:microsoft.com/office/officeart/2008/layout/BendingPictureSemiTransparentText"/>
    <dgm:cxn modelId="{47EA0D69-4DF1-48EC-AAEC-ED952A608B06}" type="presOf" srcId="{25B98413-1D57-4BF3-A5CE-E3F39B9C62B2}" destId="{676F604C-8FB4-4FF5-8400-44DD0EE6A7B3}" srcOrd="0" destOrd="0" presId="urn:microsoft.com/office/officeart/2008/layout/BendingPictureSemiTransparentText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B89DDC9A-7F98-44E6-A93B-8D68FBCF57FE}" type="presOf" srcId="{8DACB581-1E87-4507-8F99-75B79FACE351}" destId="{23CB6142-794F-474E-A64B-047F963C9A88}" srcOrd="0" destOrd="0" presId="urn:microsoft.com/office/officeart/2008/layout/BendingPictureSemiTransparentText"/>
    <dgm:cxn modelId="{DDB640C7-A41C-4DE7-B465-A3DCEFDC4DE0}" type="presOf" srcId="{F2C1AEB9-BB37-4330-BAC8-FEB15D691DBC}" destId="{4644A8F0-8B59-4AD8-A4DB-F05F4EAB6AD4}" srcOrd="0" destOrd="0" presId="urn:microsoft.com/office/officeart/2008/layout/BendingPictureSemiTransparentText"/>
    <dgm:cxn modelId="{374123DF-E140-4799-B1B6-DC7D414DA87F}" type="presOf" srcId="{B7FCBB9B-BE1D-4DA8-9F46-D256A97DC7F2}" destId="{A6A463CC-E96E-45AC-B924-B213BC732A43}" srcOrd="0" destOrd="0" presId="urn:microsoft.com/office/officeart/2008/layout/BendingPictureSemiTransparentText"/>
    <dgm:cxn modelId="{0A802FF0-8B1E-471B-A785-ED7D100556C0}" srcId="{E24865A2-7FC7-4156-9645-5A0E6A3D1015}" destId="{F2C1AEB9-BB37-4330-BAC8-FEB15D691DBC}" srcOrd="2" destOrd="0" parTransId="{809EF8E9-65F1-4B73-BAE9-D7A03FF16385}" sibTransId="{AEE7988D-1409-47CB-A31B-408ED331F7CF}"/>
    <dgm:cxn modelId="{28AAC471-1873-4097-8610-0FA6A258684D}" type="presParOf" srcId="{F9A5A405-DBB0-44AF-8B50-B804A7F0EA30}" destId="{5C85AFD8-B1AE-40A4-BBC2-AA379A6746E2}" srcOrd="0" destOrd="0" presId="urn:microsoft.com/office/officeart/2008/layout/BendingPictureSemiTransparentText"/>
    <dgm:cxn modelId="{8472EE87-D4C7-4BE6-ABFB-55794DF46879}" type="presParOf" srcId="{5C85AFD8-B1AE-40A4-BBC2-AA379A6746E2}" destId="{67D5F44B-F135-4F23-AF0A-2EFFD617DCFD}" srcOrd="0" destOrd="0" presId="urn:microsoft.com/office/officeart/2008/layout/BendingPictureSemiTransparentText"/>
    <dgm:cxn modelId="{631AE049-8D13-4515-BBE9-FAAA0D3663C5}" type="presParOf" srcId="{5C85AFD8-B1AE-40A4-BBC2-AA379A6746E2}" destId="{23CB6142-794F-474E-A64B-047F963C9A88}" srcOrd="1" destOrd="0" presId="urn:microsoft.com/office/officeart/2008/layout/BendingPictureSemiTransparentText"/>
    <dgm:cxn modelId="{A1682C2D-DECC-409C-8A90-5AE0910E22FF}" type="presParOf" srcId="{F9A5A405-DBB0-44AF-8B50-B804A7F0EA30}" destId="{F9283367-A327-40E1-B423-BBDB8D99BD9A}" srcOrd="1" destOrd="0" presId="urn:microsoft.com/office/officeart/2008/layout/BendingPictureSemiTransparentText"/>
    <dgm:cxn modelId="{BE1610EF-ED52-4F2C-853D-09B2693E1696}" type="presParOf" srcId="{F9A5A405-DBB0-44AF-8B50-B804A7F0EA30}" destId="{CC65F738-D22D-47F8-B02A-BB0782938280}" srcOrd="2" destOrd="0" presId="urn:microsoft.com/office/officeart/2008/layout/BendingPictureSemiTransparentText"/>
    <dgm:cxn modelId="{C10EE4D1-CF0B-46D7-A50E-F70D6C0DE3AB}" type="presParOf" srcId="{CC65F738-D22D-47F8-B02A-BB0782938280}" destId="{DE0ED51E-7061-4959-A9A9-6D4AA087DC3E}" srcOrd="0" destOrd="0" presId="urn:microsoft.com/office/officeart/2008/layout/BendingPictureSemiTransparentText"/>
    <dgm:cxn modelId="{FFDA9AE3-49A1-4521-91C1-2083EB4EA241}" type="presParOf" srcId="{CC65F738-D22D-47F8-B02A-BB0782938280}" destId="{A6A463CC-E96E-45AC-B924-B213BC732A43}" srcOrd="1" destOrd="0" presId="urn:microsoft.com/office/officeart/2008/layout/BendingPictureSemiTransparentText"/>
    <dgm:cxn modelId="{167CAFB2-6008-4BF4-B569-EBA80A4E8506}" type="presParOf" srcId="{F9A5A405-DBB0-44AF-8B50-B804A7F0EA30}" destId="{2D1FA8FA-2F16-40F1-9225-43833E23F7B6}" srcOrd="3" destOrd="0" presId="urn:microsoft.com/office/officeart/2008/layout/BendingPictureSemiTransparentText"/>
    <dgm:cxn modelId="{34E12B39-35C0-4EFB-A6D3-63AA816057DF}" type="presParOf" srcId="{F9A5A405-DBB0-44AF-8B50-B804A7F0EA30}" destId="{7C7C1D5C-FA38-49B6-822F-1D7F7990F93C}" srcOrd="4" destOrd="0" presId="urn:microsoft.com/office/officeart/2008/layout/BendingPictureSemiTransparentText"/>
    <dgm:cxn modelId="{CB515385-4B6F-4440-B5F7-04D895B6522A}" type="presParOf" srcId="{7C7C1D5C-FA38-49B6-822F-1D7F7990F93C}" destId="{77610921-2F4D-410A-B147-1D5A0D9DD58F}" srcOrd="0" destOrd="0" presId="urn:microsoft.com/office/officeart/2008/layout/BendingPictureSemiTransparentText"/>
    <dgm:cxn modelId="{074AD8CE-F772-479B-A680-B7AE655862BC}" type="presParOf" srcId="{7C7C1D5C-FA38-49B6-822F-1D7F7990F93C}" destId="{4644A8F0-8B59-4AD8-A4DB-F05F4EAB6AD4}" srcOrd="1" destOrd="0" presId="urn:microsoft.com/office/officeart/2008/layout/BendingPictureSemiTransparentText"/>
    <dgm:cxn modelId="{0E03A084-5F53-43F7-B5C7-07E6A69E74E9}" type="presParOf" srcId="{F9A5A405-DBB0-44AF-8B50-B804A7F0EA30}" destId="{D58BB907-609B-4746-9279-A49C294FD88B}" srcOrd="5" destOrd="0" presId="urn:microsoft.com/office/officeart/2008/layout/BendingPictureSemiTransparentText"/>
    <dgm:cxn modelId="{4AA08161-A038-4D8E-B725-4F9CC251ECA5}" type="presParOf" srcId="{F9A5A405-DBB0-44AF-8B50-B804A7F0EA30}" destId="{B60F7135-4517-48BF-ACB5-CB921B7BC01B}" srcOrd="6" destOrd="0" presId="urn:microsoft.com/office/officeart/2008/layout/BendingPictureSemiTransparentText"/>
    <dgm:cxn modelId="{1A400EC2-C9B3-47A6-B8A6-F96B3E61469C}" type="presParOf" srcId="{B60F7135-4517-48BF-ACB5-CB921B7BC01B}" destId="{80546849-2088-467F-90A9-4B08CD6D84E0}" srcOrd="0" destOrd="0" presId="urn:microsoft.com/office/officeart/2008/layout/BendingPictureSemiTransparentText"/>
    <dgm:cxn modelId="{81CB8F04-E230-4B58-9963-E55B010FDB9A}" type="presParOf" srcId="{B60F7135-4517-48BF-ACB5-CB921B7BC01B}" destId="{676F604C-8FB4-4FF5-8400-44DD0EE6A7B3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5/8/layout/vList2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ACB581-1E87-4507-8F99-75B79FACE351}">
      <dgm:prSet phldrT="[Text]" custT="1"/>
      <dgm:spPr/>
      <dgm:t>
        <a:bodyPr/>
        <a:lstStyle/>
        <a:p>
          <a:r>
            <a:rPr lang="en-US" sz="2800" b="0" i="0" u="none" dirty="0">
              <a:latin typeface="Avenir Next LT Pro" panose="020B0504020202020204" pitchFamily="34" charset="77"/>
            </a:rPr>
            <a:t>Do you think a person with one of these conditions can be successful?</a:t>
          </a:r>
          <a:endParaRPr lang="en-GB" sz="2800" b="0" dirty="0">
            <a:latin typeface="Avenir Next LT Pro" panose="020B0504020202020204" pitchFamily="34" charset="77"/>
          </a:endParaRPr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A5EFA3CC-29F4-F74E-A838-F518970BE025}" type="pres">
      <dgm:prSet presAssocID="{E24865A2-7FC7-4156-9645-5A0E6A3D1015}" presName="linear" presStyleCnt="0">
        <dgm:presLayoutVars>
          <dgm:animLvl val="lvl"/>
          <dgm:resizeHandles val="exact"/>
        </dgm:presLayoutVars>
      </dgm:prSet>
      <dgm:spPr/>
    </dgm:pt>
    <dgm:pt modelId="{E671F2AF-7A86-1F48-852C-87F1DDCB93F9}" type="pres">
      <dgm:prSet presAssocID="{8DACB581-1E87-4507-8F99-75B79FACE35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2C92937B-272C-5543-ABE1-1E30F6CEA036}" type="presOf" srcId="{E24865A2-7FC7-4156-9645-5A0E6A3D1015}" destId="{A5EFA3CC-29F4-F74E-A838-F518970BE025}" srcOrd="0" destOrd="0" presId="urn:microsoft.com/office/officeart/2005/8/layout/vList2"/>
    <dgm:cxn modelId="{804014A9-FA2D-6A4B-A482-116D5BCB3168}" type="presOf" srcId="{8DACB581-1E87-4507-8F99-75B79FACE351}" destId="{E671F2AF-7A86-1F48-852C-87F1DDCB93F9}" srcOrd="0" destOrd="0" presId="urn:microsoft.com/office/officeart/2005/8/layout/vList2"/>
    <dgm:cxn modelId="{A9120033-68BA-9149-B71B-07FD44C49134}" type="presParOf" srcId="{A5EFA3CC-29F4-F74E-A838-F518970BE025}" destId="{E671F2AF-7A86-1F48-852C-87F1DDCB93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5/8/layout/vList2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ACB581-1E87-4507-8F99-75B79FACE351}">
      <dgm:prSet phldrT="[Text]" custT="1"/>
      <dgm:spPr/>
      <dgm:t>
        <a:bodyPr/>
        <a:lstStyle/>
        <a:p>
          <a:r>
            <a:rPr lang="en-GB" sz="2400" b="0" i="0" dirty="0">
              <a:latin typeface="Avenir Next LT Pro" panose="020B0504020202020204" pitchFamily="34" charset="77"/>
            </a:rPr>
            <a:t>It’s great to be different!</a:t>
          </a:r>
          <a:endParaRPr lang="en-GB" sz="2400" b="0" dirty="0">
            <a:latin typeface="Avenir Next LT Pro" panose="020B0504020202020204" pitchFamily="34" charset="77"/>
          </a:endParaRPr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2CC3BE38-6BF2-D44B-AA9B-FB621A8C22E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Michael Phelps has ADHD</a:t>
          </a:r>
          <a:r>
            <a:rPr lang="en-US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</dgm:t>
    </dgm:pt>
    <dgm:pt modelId="{D1A62BC9-B655-8242-83DA-9FB24B6CB84D}" type="parTrans" cxnId="{67009FAE-0898-1042-B4EA-EDAE6458CF28}">
      <dgm:prSet/>
      <dgm:spPr/>
      <dgm:t>
        <a:bodyPr/>
        <a:lstStyle/>
        <a:p>
          <a:endParaRPr lang="en-GB"/>
        </a:p>
      </dgm:t>
    </dgm:pt>
    <dgm:pt modelId="{62EB0047-F69C-9843-9BF0-F422B989B206}" type="sibTrans" cxnId="{67009FAE-0898-1042-B4EA-EDAE6458CF28}">
      <dgm:prSet/>
      <dgm:spPr/>
      <dgm:t>
        <a:bodyPr/>
        <a:lstStyle/>
        <a:p>
          <a:endParaRPr lang="en-GB"/>
        </a:p>
      </dgm:t>
    </dgm:pt>
    <dgm:pt modelId="{ED1220F5-B842-1F44-B511-AC7B4C54855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Billie </a:t>
          </a:r>
          <a:r>
            <a:rPr lang="en-GB" sz="2000" b="0" i="0" dirty="0" err="1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Eilish</a:t>
          </a: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 has Tourette's Syndrome​</a:t>
          </a:r>
        </a:p>
      </dgm:t>
    </dgm:pt>
    <dgm:pt modelId="{E203C2A8-49E1-724A-9B72-20326C2A9367}" type="parTrans" cxnId="{5AFCA6CA-3961-6E4F-B614-2058BA4895B3}">
      <dgm:prSet/>
      <dgm:spPr/>
      <dgm:t>
        <a:bodyPr/>
        <a:lstStyle/>
        <a:p>
          <a:endParaRPr lang="en-GB"/>
        </a:p>
      </dgm:t>
    </dgm:pt>
    <dgm:pt modelId="{B47F5AAF-E81E-634A-AE8E-E7D1B571FED9}" type="sibTrans" cxnId="{5AFCA6CA-3961-6E4F-B614-2058BA4895B3}">
      <dgm:prSet/>
      <dgm:spPr/>
      <dgm:t>
        <a:bodyPr/>
        <a:lstStyle/>
        <a:p>
          <a:endParaRPr lang="en-GB"/>
        </a:p>
      </dgm:t>
    </dgm:pt>
    <dgm:pt modelId="{B9443DF0-DCA7-BE45-9D99-D2D4D59FFF3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Michael Jordan has ADHD​</a:t>
          </a:r>
        </a:p>
      </dgm:t>
    </dgm:pt>
    <dgm:pt modelId="{C4C689E0-7DC4-AF43-8125-CC961A901808}" type="parTrans" cxnId="{C08619D3-F7CA-C347-A08E-4D59819F4BA2}">
      <dgm:prSet/>
      <dgm:spPr/>
      <dgm:t>
        <a:bodyPr/>
        <a:lstStyle/>
        <a:p>
          <a:endParaRPr lang="en-GB"/>
        </a:p>
      </dgm:t>
    </dgm:pt>
    <dgm:pt modelId="{23EB3F0E-34B6-9C4A-B34F-E04265EE341F}" type="sibTrans" cxnId="{C08619D3-F7CA-C347-A08E-4D59819F4BA2}">
      <dgm:prSet/>
      <dgm:spPr/>
      <dgm:t>
        <a:bodyPr/>
        <a:lstStyle/>
        <a:p>
          <a:endParaRPr lang="en-GB"/>
        </a:p>
      </dgm:t>
    </dgm:pt>
    <dgm:pt modelId="{FC5214E8-A456-5649-B074-4EB3BA0E9FE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Daniel Radcliffe has Dyspraxia</a:t>
          </a:r>
          <a:r>
            <a:rPr lang="en-US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</dgm:t>
    </dgm:pt>
    <dgm:pt modelId="{3EA1C6FA-564D-D740-AE6A-82FDC4BC22AB}" type="parTrans" cxnId="{C5D46CDA-1BCB-CC4F-A6D8-9770E339A304}">
      <dgm:prSet/>
      <dgm:spPr/>
      <dgm:t>
        <a:bodyPr/>
        <a:lstStyle/>
        <a:p>
          <a:endParaRPr lang="en-GB"/>
        </a:p>
      </dgm:t>
    </dgm:pt>
    <dgm:pt modelId="{E0762C97-A08A-4640-A723-3B0B6C8FFDC0}" type="sibTrans" cxnId="{C5D46CDA-1BCB-CC4F-A6D8-9770E339A304}">
      <dgm:prSet/>
      <dgm:spPr/>
      <dgm:t>
        <a:bodyPr/>
        <a:lstStyle/>
        <a:p>
          <a:endParaRPr lang="en-GB"/>
        </a:p>
      </dgm:t>
    </dgm:pt>
    <dgm:pt modelId="{CA992CB1-A275-0741-AE9A-B5E5665A7BE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Simone Biles has ADHD​</a:t>
          </a:r>
        </a:p>
      </dgm:t>
    </dgm:pt>
    <dgm:pt modelId="{0C443B07-5142-A942-93BD-3C9EFA9246CC}" type="parTrans" cxnId="{5D36CC80-7034-1D40-BD31-6B2C7D2B062A}">
      <dgm:prSet/>
      <dgm:spPr/>
      <dgm:t>
        <a:bodyPr/>
        <a:lstStyle/>
        <a:p>
          <a:endParaRPr lang="en-GB"/>
        </a:p>
      </dgm:t>
    </dgm:pt>
    <dgm:pt modelId="{BE726D29-82F2-7641-8BFB-61B7C4BA9688}" type="sibTrans" cxnId="{5D36CC80-7034-1D40-BD31-6B2C7D2B062A}">
      <dgm:prSet/>
      <dgm:spPr/>
      <dgm:t>
        <a:bodyPr/>
        <a:lstStyle/>
        <a:p>
          <a:endParaRPr lang="en-GB"/>
        </a:p>
      </dgm:t>
    </dgm:pt>
    <dgm:pt modelId="{B7E7F22D-B5C6-9341-8F03-6AB61DF997A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Emma Watson has ADHD</a:t>
          </a:r>
          <a:r>
            <a:rPr lang="en-US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</dgm:t>
    </dgm:pt>
    <dgm:pt modelId="{CE9B7EDD-EAA9-8040-960A-97F8F2765446}" type="parTrans" cxnId="{4C06FD8D-F516-CD43-B533-8864FB57E407}">
      <dgm:prSet/>
      <dgm:spPr/>
      <dgm:t>
        <a:bodyPr/>
        <a:lstStyle/>
        <a:p>
          <a:endParaRPr lang="en-GB"/>
        </a:p>
      </dgm:t>
    </dgm:pt>
    <dgm:pt modelId="{282EC61B-605F-CA49-8B02-7D4B06D5395F}" type="sibTrans" cxnId="{4C06FD8D-F516-CD43-B533-8864FB57E407}">
      <dgm:prSet/>
      <dgm:spPr/>
      <dgm:t>
        <a:bodyPr/>
        <a:lstStyle/>
        <a:p>
          <a:endParaRPr lang="en-GB"/>
        </a:p>
      </dgm:t>
    </dgm:pt>
    <dgm:pt modelId="{7210337A-242E-F943-8859-EECDE789623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Greta Thunberg has Autism​</a:t>
          </a:r>
        </a:p>
      </dgm:t>
    </dgm:pt>
    <dgm:pt modelId="{504EE93A-6E89-2149-BA4B-5AA859298091}" type="parTrans" cxnId="{CDA0CA13-DD43-BB42-99BA-D793F85BA9FC}">
      <dgm:prSet/>
      <dgm:spPr/>
      <dgm:t>
        <a:bodyPr/>
        <a:lstStyle/>
        <a:p>
          <a:endParaRPr lang="en-GB"/>
        </a:p>
      </dgm:t>
    </dgm:pt>
    <dgm:pt modelId="{A1897D36-744C-F04F-8619-D0796EAA0BE4}" type="sibTrans" cxnId="{CDA0CA13-DD43-BB42-99BA-D793F85BA9FC}">
      <dgm:prSet/>
      <dgm:spPr/>
      <dgm:t>
        <a:bodyPr/>
        <a:lstStyle/>
        <a:p>
          <a:endParaRPr lang="en-GB"/>
        </a:p>
      </dgm:t>
    </dgm:pt>
    <dgm:pt modelId="{61769EDC-F775-0F49-9FDF-C0525BBFA5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Richard Branson has Dyslexia​</a:t>
          </a:r>
        </a:p>
      </dgm:t>
    </dgm:pt>
    <dgm:pt modelId="{11A6B5A5-F212-694F-B93D-3FD97A2E6D03}" type="parTrans" cxnId="{A88E79AA-9D32-434A-BB1F-BAF6E675E910}">
      <dgm:prSet/>
      <dgm:spPr/>
      <dgm:t>
        <a:bodyPr/>
        <a:lstStyle/>
        <a:p>
          <a:endParaRPr lang="en-GB"/>
        </a:p>
      </dgm:t>
    </dgm:pt>
    <dgm:pt modelId="{070CA1AB-7B6B-6449-BB59-D615A5A023CF}" type="sibTrans" cxnId="{A88E79AA-9D32-434A-BB1F-BAF6E675E910}">
      <dgm:prSet/>
      <dgm:spPr/>
      <dgm:t>
        <a:bodyPr/>
        <a:lstStyle/>
        <a:p>
          <a:endParaRPr lang="en-GB"/>
        </a:p>
      </dgm:t>
    </dgm:pt>
    <dgm:pt modelId="{DA38F240-35A8-2546-820C-9E076D85933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Lewis Capaldi has Tourette’s Syndrome​</a:t>
          </a:r>
        </a:p>
      </dgm:t>
    </dgm:pt>
    <dgm:pt modelId="{0BAC221A-A878-484B-9D5D-D7E430C79305}" type="parTrans" cxnId="{A898FAA1-32EA-4944-8A97-04558636F754}">
      <dgm:prSet/>
      <dgm:spPr/>
      <dgm:t>
        <a:bodyPr/>
        <a:lstStyle/>
        <a:p>
          <a:endParaRPr lang="en-GB"/>
        </a:p>
      </dgm:t>
    </dgm:pt>
    <dgm:pt modelId="{229862D6-A8E7-D243-ABB9-47CE900268AC}" type="sibTrans" cxnId="{A898FAA1-32EA-4944-8A97-04558636F754}">
      <dgm:prSet/>
      <dgm:spPr/>
      <dgm:t>
        <a:bodyPr/>
        <a:lstStyle/>
        <a:p>
          <a:endParaRPr lang="en-GB"/>
        </a:p>
      </dgm:t>
    </dgm:pt>
    <dgm:pt modelId="{CF502E4E-12AF-D544-82E3-3B2FD65E1CE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Tom Holland has Dyslexia</a:t>
          </a:r>
          <a:r>
            <a:rPr lang="en-US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</dgm:t>
    </dgm:pt>
    <dgm:pt modelId="{F4769B43-B16D-B344-9EBF-903960E4F8AD}" type="parTrans" cxnId="{809B8A87-D46B-9E44-B44D-497BA61D44B7}">
      <dgm:prSet/>
      <dgm:spPr/>
      <dgm:t>
        <a:bodyPr/>
        <a:lstStyle/>
        <a:p>
          <a:endParaRPr lang="en-GB"/>
        </a:p>
      </dgm:t>
    </dgm:pt>
    <dgm:pt modelId="{D5AD4DD2-C98B-1E42-8AC5-6BD567D50AC2}" type="sibTrans" cxnId="{809B8A87-D46B-9E44-B44D-497BA61D44B7}">
      <dgm:prSet/>
      <dgm:spPr/>
      <dgm:t>
        <a:bodyPr/>
        <a:lstStyle/>
        <a:p>
          <a:endParaRPr lang="en-GB"/>
        </a:p>
      </dgm:t>
    </dgm:pt>
    <dgm:pt modelId="{A5EFA3CC-29F4-F74E-A838-F518970BE025}" type="pres">
      <dgm:prSet presAssocID="{E24865A2-7FC7-4156-9645-5A0E6A3D1015}" presName="linear" presStyleCnt="0">
        <dgm:presLayoutVars>
          <dgm:animLvl val="lvl"/>
          <dgm:resizeHandles val="exact"/>
        </dgm:presLayoutVars>
      </dgm:prSet>
      <dgm:spPr/>
    </dgm:pt>
    <dgm:pt modelId="{E671F2AF-7A86-1F48-852C-87F1DDCB93F9}" type="pres">
      <dgm:prSet presAssocID="{8DACB581-1E87-4507-8F99-75B79FACE35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962DE52-EEF9-034C-8714-F3E75E42310E}" type="pres">
      <dgm:prSet presAssocID="{8DACB581-1E87-4507-8F99-75B79FACE35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DA0CA13-DD43-BB42-99BA-D793F85BA9FC}" srcId="{8DACB581-1E87-4507-8F99-75B79FACE351}" destId="{7210337A-242E-F943-8859-EECDE7896236}" srcOrd="6" destOrd="0" parTransId="{504EE93A-6E89-2149-BA4B-5AA859298091}" sibTransId="{A1897D36-744C-F04F-8619-D0796EAA0BE4}"/>
    <dgm:cxn modelId="{0B45672A-01C6-764F-AA7E-6B75EE6F00B2}" type="presOf" srcId="{2CC3BE38-6BF2-D44B-AA9B-FB621A8C22EE}" destId="{C962DE52-EEF9-034C-8714-F3E75E42310E}" srcOrd="0" destOrd="0" presId="urn:microsoft.com/office/officeart/2005/8/layout/vList2"/>
    <dgm:cxn modelId="{D81F5661-0A74-A74C-AA74-6D67C1915942}" type="presOf" srcId="{CA992CB1-A275-0741-AE9A-B5E5665A7BE9}" destId="{C962DE52-EEF9-034C-8714-F3E75E42310E}" srcOrd="0" destOrd="4" presId="urn:microsoft.com/office/officeart/2005/8/layout/vList2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2C92937B-272C-5543-ABE1-1E30F6CEA036}" type="presOf" srcId="{E24865A2-7FC7-4156-9645-5A0E6A3D1015}" destId="{A5EFA3CC-29F4-F74E-A838-F518970BE025}" srcOrd="0" destOrd="0" presId="urn:microsoft.com/office/officeart/2005/8/layout/vList2"/>
    <dgm:cxn modelId="{A306347E-1281-0647-AC2F-1D98C8081730}" type="presOf" srcId="{DA38F240-35A8-2546-820C-9E076D859333}" destId="{C962DE52-EEF9-034C-8714-F3E75E42310E}" srcOrd="0" destOrd="8" presId="urn:microsoft.com/office/officeart/2005/8/layout/vList2"/>
    <dgm:cxn modelId="{5D36CC80-7034-1D40-BD31-6B2C7D2B062A}" srcId="{8DACB581-1E87-4507-8F99-75B79FACE351}" destId="{CA992CB1-A275-0741-AE9A-B5E5665A7BE9}" srcOrd="4" destOrd="0" parTransId="{0C443B07-5142-A942-93BD-3C9EFA9246CC}" sibTransId="{BE726D29-82F2-7641-8BFB-61B7C4BA9688}"/>
    <dgm:cxn modelId="{5A89D382-3F6D-7A42-878F-E643DAA521E2}" type="presOf" srcId="{B9443DF0-DCA7-BE45-9D99-D2D4D59FFF3C}" destId="{C962DE52-EEF9-034C-8714-F3E75E42310E}" srcOrd="0" destOrd="2" presId="urn:microsoft.com/office/officeart/2005/8/layout/vList2"/>
    <dgm:cxn modelId="{809B8A87-D46B-9E44-B44D-497BA61D44B7}" srcId="{8DACB581-1E87-4507-8F99-75B79FACE351}" destId="{CF502E4E-12AF-D544-82E3-3B2FD65E1CE2}" srcOrd="9" destOrd="0" parTransId="{F4769B43-B16D-B344-9EBF-903960E4F8AD}" sibTransId="{D5AD4DD2-C98B-1E42-8AC5-6BD567D50AC2}"/>
    <dgm:cxn modelId="{4C06FD8D-F516-CD43-B533-8864FB57E407}" srcId="{8DACB581-1E87-4507-8F99-75B79FACE351}" destId="{B7E7F22D-B5C6-9341-8F03-6AB61DF997AE}" srcOrd="5" destOrd="0" parTransId="{CE9B7EDD-EAA9-8040-960A-97F8F2765446}" sibTransId="{282EC61B-605F-CA49-8B02-7D4B06D5395F}"/>
    <dgm:cxn modelId="{A898FAA1-32EA-4944-8A97-04558636F754}" srcId="{8DACB581-1E87-4507-8F99-75B79FACE351}" destId="{DA38F240-35A8-2546-820C-9E076D859333}" srcOrd="8" destOrd="0" parTransId="{0BAC221A-A878-484B-9D5D-D7E430C79305}" sibTransId="{229862D6-A8E7-D243-ABB9-47CE900268AC}"/>
    <dgm:cxn modelId="{804014A9-FA2D-6A4B-A482-116D5BCB3168}" type="presOf" srcId="{8DACB581-1E87-4507-8F99-75B79FACE351}" destId="{E671F2AF-7A86-1F48-852C-87F1DDCB93F9}" srcOrd="0" destOrd="0" presId="urn:microsoft.com/office/officeart/2005/8/layout/vList2"/>
    <dgm:cxn modelId="{A88E79AA-9D32-434A-BB1F-BAF6E675E910}" srcId="{8DACB581-1E87-4507-8F99-75B79FACE351}" destId="{61769EDC-F775-0F49-9FDF-C0525BBFA579}" srcOrd="7" destOrd="0" parTransId="{11A6B5A5-F212-694F-B93D-3FD97A2E6D03}" sibTransId="{070CA1AB-7B6B-6449-BB59-D615A5A023CF}"/>
    <dgm:cxn modelId="{67009FAE-0898-1042-B4EA-EDAE6458CF28}" srcId="{8DACB581-1E87-4507-8F99-75B79FACE351}" destId="{2CC3BE38-6BF2-D44B-AA9B-FB621A8C22EE}" srcOrd="0" destOrd="0" parTransId="{D1A62BC9-B655-8242-83DA-9FB24B6CB84D}" sibTransId="{62EB0047-F69C-9843-9BF0-F422B989B206}"/>
    <dgm:cxn modelId="{14E5B1B0-6A2C-4B47-8277-2DE3E373E45A}" type="presOf" srcId="{61769EDC-F775-0F49-9FDF-C0525BBFA579}" destId="{C962DE52-EEF9-034C-8714-F3E75E42310E}" srcOrd="0" destOrd="7" presId="urn:microsoft.com/office/officeart/2005/8/layout/vList2"/>
    <dgm:cxn modelId="{EC0A3CB9-6E02-1145-987A-CA69C73E7CCF}" type="presOf" srcId="{FC5214E8-A456-5649-B074-4EB3BA0E9FE4}" destId="{C962DE52-EEF9-034C-8714-F3E75E42310E}" srcOrd="0" destOrd="3" presId="urn:microsoft.com/office/officeart/2005/8/layout/vList2"/>
    <dgm:cxn modelId="{2D8664C8-F3E7-7941-886E-6307F8322935}" type="presOf" srcId="{ED1220F5-B842-1F44-B511-AC7B4C548556}" destId="{C962DE52-EEF9-034C-8714-F3E75E42310E}" srcOrd="0" destOrd="1" presId="urn:microsoft.com/office/officeart/2005/8/layout/vList2"/>
    <dgm:cxn modelId="{5AFCA6CA-3961-6E4F-B614-2058BA4895B3}" srcId="{8DACB581-1E87-4507-8F99-75B79FACE351}" destId="{ED1220F5-B842-1F44-B511-AC7B4C548556}" srcOrd="1" destOrd="0" parTransId="{E203C2A8-49E1-724A-9B72-20326C2A9367}" sibTransId="{B47F5AAF-E81E-634A-AE8E-E7D1B571FED9}"/>
    <dgm:cxn modelId="{6730FCD1-2E51-064B-BB85-654F3019C18F}" type="presOf" srcId="{B7E7F22D-B5C6-9341-8F03-6AB61DF997AE}" destId="{C962DE52-EEF9-034C-8714-F3E75E42310E}" srcOrd="0" destOrd="5" presId="urn:microsoft.com/office/officeart/2005/8/layout/vList2"/>
    <dgm:cxn modelId="{C08619D3-F7CA-C347-A08E-4D59819F4BA2}" srcId="{8DACB581-1E87-4507-8F99-75B79FACE351}" destId="{B9443DF0-DCA7-BE45-9D99-D2D4D59FFF3C}" srcOrd="2" destOrd="0" parTransId="{C4C689E0-7DC4-AF43-8125-CC961A901808}" sibTransId="{23EB3F0E-34B6-9C4A-B34F-E04265EE341F}"/>
    <dgm:cxn modelId="{C5D46CDA-1BCB-CC4F-A6D8-9770E339A304}" srcId="{8DACB581-1E87-4507-8F99-75B79FACE351}" destId="{FC5214E8-A456-5649-B074-4EB3BA0E9FE4}" srcOrd="3" destOrd="0" parTransId="{3EA1C6FA-564D-D740-AE6A-82FDC4BC22AB}" sibTransId="{E0762C97-A08A-4640-A723-3B0B6C8FFDC0}"/>
    <dgm:cxn modelId="{649EA9EC-B52D-7C40-ADF3-1A92826BF9D1}" type="presOf" srcId="{CF502E4E-12AF-D544-82E3-3B2FD65E1CE2}" destId="{C962DE52-EEF9-034C-8714-F3E75E42310E}" srcOrd="0" destOrd="9" presId="urn:microsoft.com/office/officeart/2005/8/layout/vList2"/>
    <dgm:cxn modelId="{98CDDDF6-744F-7B41-802C-3865B601A82C}" type="presOf" srcId="{7210337A-242E-F943-8859-EECDE7896236}" destId="{C962DE52-EEF9-034C-8714-F3E75E42310E}" srcOrd="0" destOrd="6" presId="urn:microsoft.com/office/officeart/2005/8/layout/vList2"/>
    <dgm:cxn modelId="{A9120033-68BA-9149-B71B-07FD44C49134}" type="presParOf" srcId="{A5EFA3CC-29F4-F74E-A838-F518970BE025}" destId="{E671F2AF-7A86-1F48-852C-87F1DDCB93F9}" srcOrd="0" destOrd="0" presId="urn:microsoft.com/office/officeart/2005/8/layout/vList2"/>
    <dgm:cxn modelId="{793AD794-072A-924E-83BD-C2EEBE52C95D}" type="presParOf" srcId="{A5EFA3CC-29F4-F74E-A838-F518970BE025}" destId="{C962DE52-EEF9-034C-8714-F3E75E4231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8/layout/BendingPictureSemiTransparentText" loCatId="picture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8DACB581-1E87-4507-8F99-75B79FACE351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25B98413-1D57-4BF3-A5CE-E3F39B9C62B2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AFF94F80-B5FF-47E7-8234-D67754954E1C}" type="parTrans" cxnId="{CD378103-4294-4E1E-B03A-573BEB8CF447}">
      <dgm:prSet/>
      <dgm:spPr/>
      <dgm:t>
        <a:bodyPr/>
        <a:lstStyle/>
        <a:p>
          <a:endParaRPr lang="en-GB"/>
        </a:p>
      </dgm:t>
    </dgm:pt>
    <dgm:pt modelId="{89DE45B4-1C35-497E-AF8E-951BEE07F3E0}" type="sibTrans" cxnId="{CD378103-4294-4E1E-B03A-573BEB8CF447}">
      <dgm:prSet/>
      <dgm:spPr/>
      <dgm:t>
        <a:bodyPr/>
        <a:lstStyle/>
        <a:p>
          <a:endParaRPr lang="en-GB"/>
        </a:p>
      </dgm:t>
    </dgm:pt>
    <dgm:pt modelId="{F2C1AEB9-BB37-4330-BAC8-FEB15D691DBC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AEE7988D-1409-47CB-A31B-408ED331F7CF}" type="sibTrans" cxnId="{0A802FF0-8B1E-471B-A785-ED7D100556C0}">
      <dgm:prSet/>
      <dgm:spPr/>
      <dgm:t>
        <a:bodyPr/>
        <a:lstStyle/>
        <a:p>
          <a:endParaRPr lang="en-GB"/>
        </a:p>
      </dgm:t>
    </dgm:pt>
    <dgm:pt modelId="{809EF8E9-65F1-4B73-BAE9-D7A03FF16385}" type="parTrans" cxnId="{0A802FF0-8B1E-471B-A785-ED7D100556C0}">
      <dgm:prSet/>
      <dgm:spPr/>
      <dgm:t>
        <a:bodyPr/>
        <a:lstStyle/>
        <a:p>
          <a:endParaRPr lang="en-GB"/>
        </a:p>
      </dgm:t>
    </dgm:pt>
    <dgm:pt modelId="{B7FCBB9B-BE1D-4DA8-9F46-D256A97DC7F2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15390A6B-7068-4C2D-A4A5-E0A848BFA4D5}" type="sibTrans" cxnId="{BDA64404-990A-4C22-B8A9-01D95F920096}">
      <dgm:prSet/>
      <dgm:spPr/>
      <dgm:t>
        <a:bodyPr/>
        <a:lstStyle/>
        <a:p>
          <a:endParaRPr lang="en-GB"/>
        </a:p>
      </dgm:t>
    </dgm:pt>
    <dgm:pt modelId="{E62B86FA-7A47-4E28-9F83-BE0DA0D983CF}" type="parTrans" cxnId="{BDA64404-990A-4C22-B8A9-01D95F920096}">
      <dgm:prSet/>
      <dgm:spPr/>
      <dgm:t>
        <a:bodyPr/>
        <a:lstStyle/>
        <a:p>
          <a:endParaRPr lang="en-GB"/>
        </a:p>
      </dgm:t>
    </dgm:pt>
    <dgm:pt modelId="{F9A5A405-DBB0-44AF-8B50-B804A7F0EA30}" type="pres">
      <dgm:prSet presAssocID="{E24865A2-7FC7-4156-9645-5A0E6A3D1015}" presName="Name0" presStyleCnt="0">
        <dgm:presLayoutVars>
          <dgm:dir/>
          <dgm:resizeHandles val="exact"/>
        </dgm:presLayoutVars>
      </dgm:prSet>
      <dgm:spPr/>
    </dgm:pt>
    <dgm:pt modelId="{5C85AFD8-B1AE-40A4-BBC2-AA379A6746E2}" type="pres">
      <dgm:prSet presAssocID="{8DACB581-1E87-4507-8F99-75B79FACE351}" presName="composite" presStyleCnt="0"/>
      <dgm:spPr/>
    </dgm:pt>
    <dgm:pt modelId="{67D5F44B-F135-4F23-AF0A-2EFFD617DCFD}" type="pres">
      <dgm:prSet presAssocID="{8DACB581-1E87-4507-8F99-75B79FACE351}" presName="rect1" presStyleLbl="bgShp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</dgm:spPr>
    </dgm:pt>
    <dgm:pt modelId="{23CB6142-794F-474E-A64B-047F963C9A88}" type="pres">
      <dgm:prSet presAssocID="{8DACB581-1E87-4507-8F99-75B79FACE351}" presName="rect2" presStyleLbl="trBgShp" presStyleIdx="0" presStyleCnt="4">
        <dgm:presLayoutVars>
          <dgm:bulletEnabled val="1"/>
        </dgm:presLayoutVars>
      </dgm:prSet>
      <dgm:spPr/>
    </dgm:pt>
    <dgm:pt modelId="{F9283367-A327-40E1-B423-BBDB8D99BD9A}" type="pres">
      <dgm:prSet presAssocID="{6581319F-BBEA-4717-893D-5EF460ABBA0E}" presName="sibTrans" presStyleCnt="0"/>
      <dgm:spPr/>
    </dgm:pt>
    <dgm:pt modelId="{CC65F738-D22D-47F8-B02A-BB0782938280}" type="pres">
      <dgm:prSet presAssocID="{B7FCBB9B-BE1D-4DA8-9F46-D256A97DC7F2}" presName="composite" presStyleCnt="0"/>
      <dgm:spPr/>
    </dgm:pt>
    <dgm:pt modelId="{DE0ED51E-7061-4959-A9A9-6D4AA087DC3E}" type="pres">
      <dgm:prSet presAssocID="{B7FCBB9B-BE1D-4DA8-9F46-D256A97DC7F2}" presName="rect1" presStyleLbl="bgShp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</dgm:spPr>
    </dgm:pt>
    <dgm:pt modelId="{A6A463CC-E96E-45AC-B924-B213BC732A43}" type="pres">
      <dgm:prSet presAssocID="{B7FCBB9B-BE1D-4DA8-9F46-D256A97DC7F2}" presName="rect2" presStyleLbl="trBgShp" presStyleIdx="1" presStyleCnt="4">
        <dgm:presLayoutVars>
          <dgm:bulletEnabled val="1"/>
        </dgm:presLayoutVars>
      </dgm:prSet>
      <dgm:spPr/>
    </dgm:pt>
    <dgm:pt modelId="{2D1FA8FA-2F16-40F1-9225-43833E23F7B6}" type="pres">
      <dgm:prSet presAssocID="{15390A6B-7068-4C2D-A4A5-E0A848BFA4D5}" presName="sibTrans" presStyleCnt="0"/>
      <dgm:spPr/>
    </dgm:pt>
    <dgm:pt modelId="{7C7C1D5C-FA38-49B6-822F-1D7F7990F93C}" type="pres">
      <dgm:prSet presAssocID="{F2C1AEB9-BB37-4330-BAC8-FEB15D691DBC}" presName="composite" presStyleCnt="0"/>
      <dgm:spPr/>
    </dgm:pt>
    <dgm:pt modelId="{77610921-2F4D-410A-B147-1D5A0D9DD58F}" type="pres">
      <dgm:prSet presAssocID="{F2C1AEB9-BB37-4330-BAC8-FEB15D691DBC}" presName="rect1" presStyleLbl="bgShp" presStyleIdx="2" presStyleCnt="4"/>
      <dgm:spPr>
        <a:blipFill rotWithShape="1">
          <a:blip xmlns:r="http://schemas.openxmlformats.org/officeDocument/2006/relationships" r:embed="rId3"/>
          <a:srcRect/>
          <a:stretch>
            <a:fillRect t="-58000" b="-58000"/>
          </a:stretch>
        </a:blipFill>
      </dgm:spPr>
    </dgm:pt>
    <dgm:pt modelId="{4644A8F0-8B59-4AD8-A4DB-F05F4EAB6AD4}" type="pres">
      <dgm:prSet presAssocID="{F2C1AEB9-BB37-4330-BAC8-FEB15D691DBC}" presName="rect2" presStyleLbl="trBgShp" presStyleIdx="2" presStyleCnt="4">
        <dgm:presLayoutVars>
          <dgm:bulletEnabled val="1"/>
        </dgm:presLayoutVars>
      </dgm:prSet>
      <dgm:spPr/>
    </dgm:pt>
    <dgm:pt modelId="{D58BB907-609B-4746-9279-A49C294FD88B}" type="pres">
      <dgm:prSet presAssocID="{AEE7988D-1409-47CB-A31B-408ED331F7CF}" presName="sibTrans" presStyleCnt="0"/>
      <dgm:spPr/>
    </dgm:pt>
    <dgm:pt modelId="{B60F7135-4517-48BF-ACB5-CB921B7BC01B}" type="pres">
      <dgm:prSet presAssocID="{25B98413-1D57-4BF3-A5CE-E3F39B9C62B2}" presName="composite" presStyleCnt="0"/>
      <dgm:spPr/>
    </dgm:pt>
    <dgm:pt modelId="{80546849-2088-467F-90A9-4B08CD6D84E0}" type="pres">
      <dgm:prSet presAssocID="{25B98413-1D57-4BF3-A5CE-E3F39B9C62B2}" presName="rect1" presStyleLbl="bgShp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</dgm:spPr>
    </dgm:pt>
    <dgm:pt modelId="{676F604C-8FB4-4FF5-8400-44DD0EE6A7B3}" type="pres">
      <dgm:prSet presAssocID="{25B98413-1D57-4BF3-A5CE-E3F39B9C62B2}" presName="rect2" presStyleLbl="trBgShp" presStyleIdx="3" presStyleCnt="4">
        <dgm:presLayoutVars>
          <dgm:bulletEnabled val="1"/>
        </dgm:presLayoutVars>
      </dgm:prSet>
      <dgm:spPr/>
    </dgm:pt>
  </dgm:ptLst>
  <dgm:cxnLst>
    <dgm:cxn modelId="{CD378103-4294-4E1E-B03A-573BEB8CF447}" srcId="{E24865A2-7FC7-4156-9645-5A0E6A3D1015}" destId="{25B98413-1D57-4BF3-A5CE-E3F39B9C62B2}" srcOrd="3" destOrd="0" parTransId="{AFF94F80-B5FF-47E7-8234-D67754954E1C}" sibTransId="{89DE45B4-1C35-497E-AF8E-951BEE07F3E0}"/>
    <dgm:cxn modelId="{BDA64404-990A-4C22-B8A9-01D95F920096}" srcId="{E24865A2-7FC7-4156-9645-5A0E6A3D1015}" destId="{B7FCBB9B-BE1D-4DA8-9F46-D256A97DC7F2}" srcOrd="1" destOrd="0" parTransId="{E62B86FA-7A47-4E28-9F83-BE0DA0D983CF}" sibTransId="{15390A6B-7068-4C2D-A4A5-E0A848BFA4D5}"/>
    <dgm:cxn modelId="{30E2F216-23FF-489E-A4C9-57AE6373F673}" type="presOf" srcId="{E24865A2-7FC7-4156-9645-5A0E6A3D1015}" destId="{F9A5A405-DBB0-44AF-8B50-B804A7F0EA30}" srcOrd="0" destOrd="0" presId="urn:microsoft.com/office/officeart/2008/layout/BendingPictureSemiTransparentText"/>
    <dgm:cxn modelId="{47EA0D69-4DF1-48EC-AAEC-ED952A608B06}" type="presOf" srcId="{25B98413-1D57-4BF3-A5CE-E3F39B9C62B2}" destId="{676F604C-8FB4-4FF5-8400-44DD0EE6A7B3}" srcOrd="0" destOrd="0" presId="urn:microsoft.com/office/officeart/2008/layout/BendingPictureSemiTransparentText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B89DDC9A-7F98-44E6-A93B-8D68FBCF57FE}" type="presOf" srcId="{8DACB581-1E87-4507-8F99-75B79FACE351}" destId="{23CB6142-794F-474E-A64B-047F963C9A88}" srcOrd="0" destOrd="0" presId="urn:microsoft.com/office/officeart/2008/layout/BendingPictureSemiTransparentText"/>
    <dgm:cxn modelId="{DDB640C7-A41C-4DE7-B465-A3DCEFDC4DE0}" type="presOf" srcId="{F2C1AEB9-BB37-4330-BAC8-FEB15D691DBC}" destId="{4644A8F0-8B59-4AD8-A4DB-F05F4EAB6AD4}" srcOrd="0" destOrd="0" presId="urn:microsoft.com/office/officeart/2008/layout/BendingPictureSemiTransparentText"/>
    <dgm:cxn modelId="{374123DF-E140-4799-B1B6-DC7D414DA87F}" type="presOf" srcId="{B7FCBB9B-BE1D-4DA8-9F46-D256A97DC7F2}" destId="{A6A463CC-E96E-45AC-B924-B213BC732A43}" srcOrd="0" destOrd="0" presId="urn:microsoft.com/office/officeart/2008/layout/BendingPictureSemiTransparentText"/>
    <dgm:cxn modelId="{0A802FF0-8B1E-471B-A785-ED7D100556C0}" srcId="{E24865A2-7FC7-4156-9645-5A0E6A3D1015}" destId="{F2C1AEB9-BB37-4330-BAC8-FEB15D691DBC}" srcOrd="2" destOrd="0" parTransId="{809EF8E9-65F1-4B73-BAE9-D7A03FF16385}" sibTransId="{AEE7988D-1409-47CB-A31B-408ED331F7CF}"/>
    <dgm:cxn modelId="{28AAC471-1873-4097-8610-0FA6A258684D}" type="presParOf" srcId="{F9A5A405-DBB0-44AF-8B50-B804A7F0EA30}" destId="{5C85AFD8-B1AE-40A4-BBC2-AA379A6746E2}" srcOrd="0" destOrd="0" presId="urn:microsoft.com/office/officeart/2008/layout/BendingPictureSemiTransparentText"/>
    <dgm:cxn modelId="{8472EE87-D4C7-4BE6-ABFB-55794DF46879}" type="presParOf" srcId="{5C85AFD8-B1AE-40A4-BBC2-AA379A6746E2}" destId="{67D5F44B-F135-4F23-AF0A-2EFFD617DCFD}" srcOrd="0" destOrd="0" presId="urn:microsoft.com/office/officeart/2008/layout/BendingPictureSemiTransparentText"/>
    <dgm:cxn modelId="{631AE049-8D13-4515-BBE9-FAAA0D3663C5}" type="presParOf" srcId="{5C85AFD8-B1AE-40A4-BBC2-AA379A6746E2}" destId="{23CB6142-794F-474E-A64B-047F963C9A88}" srcOrd="1" destOrd="0" presId="urn:microsoft.com/office/officeart/2008/layout/BendingPictureSemiTransparentText"/>
    <dgm:cxn modelId="{A1682C2D-DECC-409C-8A90-5AE0910E22FF}" type="presParOf" srcId="{F9A5A405-DBB0-44AF-8B50-B804A7F0EA30}" destId="{F9283367-A327-40E1-B423-BBDB8D99BD9A}" srcOrd="1" destOrd="0" presId="urn:microsoft.com/office/officeart/2008/layout/BendingPictureSemiTransparentText"/>
    <dgm:cxn modelId="{BE1610EF-ED52-4F2C-853D-09B2693E1696}" type="presParOf" srcId="{F9A5A405-DBB0-44AF-8B50-B804A7F0EA30}" destId="{CC65F738-D22D-47F8-B02A-BB0782938280}" srcOrd="2" destOrd="0" presId="urn:microsoft.com/office/officeart/2008/layout/BendingPictureSemiTransparentText"/>
    <dgm:cxn modelId="{C10EE4D1-CF0B-46D7-A50E-F70D6C0DE3AB}" type="presParOf" srcId="{CC65F738-D22D-47F8-B02A-BB0782938280}" destId="{DE0ED51E-7061-4959-A9A9-6D4AA087DC3E}" srcOrd="0" destOrd="0" presId="urn:microsoft.com/office/officeart/2008/layout/BendingPictureSemiTransparentText"/>
    <dgm:cxn modelId="{FFDA9AE3-49A1-4521-91C1-2083EB4EA241}" type="presParOf" srcId="{CC65F738-D22D-47F8-B02A-BB0782938280}" destId="{A6A463CC-E96E-45AC-B924-B213BC732A43}" srcOrd="1" destOrd="0" presId="urn:microsoft.com/office/officeart/2008/layout/BendingPictureSemiTransparentText"/>
    <dgm:cxn modelId="{167CAFB2-6008-4BF4-B569-EBA80A4E8506}" type="presParOf" srcId="{F9A5A405-DBB0-44AF-8B50-B804A7F0EA30}" destId="{2D1FA8FA-2F16-40F1-9225-43833E23F7B6}" srcOrd="3" destOrd="0" presId="urn:microsoft.com/office/officeart/2008/layout/BendingPictureSemiTransparentText"/>
    <dgm:cxn modelId="{34E12B39-35C0-4EFB-A6D3-63AA816057DF}" type="presParOf" srcId="{F9A5A405-DBB0-44AF-8B50-B804A7F0EA30}" destId="{7C7C1D5C-FA38-49B6-822F-1D7F7990F93C}" srcOrd="4" destOrd="0" presId="urn:microsoft.com/office/officeart/2008/layout/BendingPictureSemiTransparentText"/>
    <dgm:cxn modelId="{CB515385-4B6F-4440-B5F7-04D895B6522A}" type="presParOf" srcId="{7C7C1D5C-FA38-49B6-822F-1D7F7990F93C}" destId="{77610921-2F4D-410A-B147-1D5A0D9DD58F}" srcOrd="0" destOrd="0" presId="urn:microsoft.com/office/officeart/2008/layout/BendingPictureSemiTransparentText"/>
    <dgm:cxn modelId="{074AD8CE-F772-479B-A680-B7AE655862BC}" type="presParOf" srcId="{7C7C1D5C-FA38-49B6-822F-1D7F7990F93C}" destId="{4644A8F0-8B59-4AD8-A4DB-F05F4EAB6AD4}" srcOrd="1" destOrd="0" presId="urn:microsoft.com/office/officeart/2008/layout/BendingPictureSemiTransparentText"/>
    <dgm:cxn modelId="{0E03A084-5F53-43F7-B5C7-07E6A69E74E9}" type="presParOf" srcId="{F9A5A405-DBB0-44AF-8B50-B804A7F0EA30}" destId="{D58BB907-609B-4746-9279-A49C294FD88B}" srcOrd="5" destOrd="0" presId="urn:microsoft.com/office/officeart/2008/layout/BendingPictureSemiTransparentText"/>
    <dgm:cxn modelId="{4AA08161-A038-4D8E-B725-4F9CC251ECA5}" type="presParOf" srcId="{F9A5A405-DBB0-44AF-8B50-B804A7F0EA30}" destId="{B60F7135-4517-48BF-ACB5-CB921B7BC01B}" srcOrd="6" destOrd="0" presId="urn:microsoft.com/office/officeart/2008/layout/BendingPictureSemiTransparentText"/>
    <dgm:cxn modelId="{1A400EC2-C9B3-47A6-B8A6-F96B3E61469C}" type="presParOf" srcId="{B60F7135-4517-48BF-ACB5-CB921B7BC01B}" destId="{80546849-2088-467F-90A9-4B08CD6D84E0}" srcOrd="0" destOrd="0" presId="urn:microsoft.com/office/officeart/2008/layout/BendingPictureSemiTransparentText"/>
    <dgm:cxn modelId="{81CB8F04-E230-4B58-9963-E55B010FDB9A}" type="presParOf" srcId="{B60F7135-4517-48BF-ACB5-CB921B7BC01B}" destId="{676F604C-8FB4-4FF5-8400-44DD0EE6A7B3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AC2039-01E8-4F77-9C15-C4C0829A555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D581EC-E618-4152-9F8A-AC3A5ECE637D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The umbrellas are a way of celebrating neurodiversity and difference! Remember...</a:t>
          </a:r>
        </a:p>
      </dgm:t>
    </dgm:pt>
    <dgm:pt modelId="{A624AED6-C4E2-4713-96EE-EBA02441615D}" type="parTrans" cxnId="{2687BA4D-658D-465D-81F2-68503D3F648D}">
      <dgm:prSet/>
      <dgm:spPr/>
      <dgm:t>
        <a:bodyPr/>
        <a:lstStyle/>
        <a:p>
          <a:endParaRPr lang="en-GB"/>
        </a:p>
      </dgm:t>
    </dgm:pt>
    <dgm:pt modelId="{E244E245-54C7-406D-A93A-C8317994E856}" type="sibTrans" cxnId="{2687BA4D-658D-465D-81F2-68503D3F648D}">
      <dgm:prSet/>
      <dgm:spPr/>
      <dgm:t>
        <a:bodyPr/>
        <a:lstStyle/>
        <a:p>
          <a:endParaRPr lang="en-GB"/>
        </a:p>
      </dgm:t>
    </dgm:pt>
    <dgm:pt modelId="{31A091AE-9C60-48CD-8B64-874CF93D6E3A}" type="pres">
      <dgm:prSet presAssocID="{96AC2039-01E8-4F77-9C15-C4C0829A555C}" presName="cycle" presStyleCnt="0">
        <dgm:presLayoutVars>
          <dgm:dir/>
          <dgm:resizeHandles val="exact"/>
        </dgm:presLayoutVars>
      </dgm:prSet>
      <dgm:spPr/>
    </dgm:pt>
    <dgm:pt modelId="{BF8013AE-97F7-49BC-BFF4-692B49B014ED}" type="pres">
      <dgm:prSet presAssocID="{13D581EC-E618-4152-9F8A-AC3A5ECE637D}" presName="node" presStyleLbl="node1" presStyleIdx="0" presStyleCnt="1">
        <dgm:presLayoutVars>
          <dgm:bulletEnabled val="1"/>
        </dgm:presLayoutVars>
      </dgm:prSet>
      <dgm:spPr/>
    </dgm:pt>
  </dgm:ptLst>
  <dgm:cxnLst>
    <dgm:cxn modelId="{415AA503-7C70-495E-84B1-C71AE3B15B9F}" type="presOf" srcId="{13D581EC-E618-4152-9F8A-AC3A5ECE637D}" destId="{BF8013AE-97F7-49BC-BFF4-692B49B014ED}" srcOrd="0" destOrd="0" presId="urn:microsoft.com/office/officeart/2005/8/layout/cycle2"/>
    <dgm:cxn modelId="{2687BA4D-658D-465D-81F2-68503D3F648D}" srcId="{96AC2039-01E8-4F77-9C15-C4C0829A555C}" destId="{13D581EC-E618-4152-9F8A-AC3A5ECE637D}" srcOrd="0" destOrd="0" parTransId="{A624AED6-C4E2-4713-96EE-EBA02441615D}" sibTransId="{E244E245-54C7-406D-A93A-C8317994E856}"/>
    <dgm:cxn modelId="{E4B6D27D-CD3A-4708-8A71-E7B295E6E0A7}" type="presOf" srcId="{96AC2039-01E8-4F77-9C15-C4C0829A555C}" destId="{31A091AE-9C60-48CD-8B64-874CF93D6E3A}" srcOrd="0" destOrd="0" presId="urn:microsoft.com/office/officeart/2005/8/layout/cycle2"/>
    <dgm:cxn modelId="{76AF1F40-8206-44CB-A31D-21D7CC8ACB7A}" type="presParOf" srcId="{31A091AE-9C60-48CD-8B64-874CF93D6E3A}" destId="{BF8013AE-97F7-49BC-BFF4-692B49B014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C2039-01E8-4F77-9C15-C4C0829A555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D581EC-E618-4152-9F8A-AC3A5ECE637D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What do you think the umbrellas mean?</a:t>
          </a:r>
        </a:p>
      </dgm:t>
    </dgm:pt>
    <dgm:pt modelId="{A624AED6-C4E2-4713-96EE-EBA02441615D}" type="parTrans" cxnId="{2687BA4D-658D-465D-81F2-68503D3F648D}">
      <dgm:prSet/>
      <dgm:spPr/>
      <dgm:t>
        <a:bodyPr/>
        <a:lstStyle/>
        <a:p>
          <a:endParaRPr lang="en-GB"/>
        </a:p>
      </dgm:t>
    </dgm:pt>
    <dgm:pt modelId="{E244E245-54C7-406D-A93A-C8317994E856}" type="sibTrans" cxnId="{2687BA4D-658D-465D-81F2-68503D3F648D}">
      <dgm:prSet/>
      <dgm:spPr/>
      <dgm:t>
        <a:bodyPr/>
        <a:lstStyle/>
        <a:p>
          <a:endParaRPr lang="en-GB"/>
        </a:p>
      </dgm:t>
    </dgm:pt>
    <dgm:pt modelId="{31A091AE-9C60-48CD-8B64-874CF93D6E3A}" type="pres">
      <dgm:prSet presAssocID="{96AC2039-01E8-4F77-9C15-C4C0829A555C}" presName="cycle" presStyleCnt="0">
        <dgm:presLayoutVars>
          <dgm:dir/>
          <dgm:resizeHandles val="exact"/>
        </dgm:presLayoutVars>
      </dgm:prSet>
      <dgm:spPr/>
    </dgm:pt>
    <dgm:pt modelId="{BF8013AE-97F7-49BC-BFF4-692B49B014ED}" type="pres">
      <dgm:prSet presAssocID="{13D581EC-E618-4152-9F8A-AC3A5ECE637D}" presName="node" presStyleLbl="node1" presStyleIdx="0" presStyleCnt="1">
        <dgm:presLayoutVars>
          <dgm:bulletEnabled val="1"/>
        </dgm:presLayoutVars>
      </dgm:prSet>
      <dgm:spPr/>
    </dgm:pt>
  </dgm:ptLst>
  <dgm:cxnLst>
    <dgm:cxn modelId="{415AA503-7C70-495E-84B1-C71AE3B15B9F}" type="presOf" srcId="{13D581EC-E618-4152-9F8A-AC3A5ECE637D}" destId="{BF8013AE-97F7-49BC-BFF4-692B49B014ED}" srcOrd="0" destOrd="0" presId="urn:microsoft.com/office/officeart/2005/8/layout/cycle2"/>
    <dgm:cxn modelId="{2687BA4D-658D-465D-81F2-68503D3F648D}" srcId="{96AC2039-01E8-4F77-9C15-C4C0829A555C}" destId="{13D581EC-E618-4152-9F8A-AC3A5ECE637D}" srcOrd="0" destOrd="0" parTransId="{A624AED6-C4E2-4713-96EE-EBA02441615D}" sibTransId="{E244E245-54C7-406D-A93A-C8317994E856}"/>
    <dgm:cxn modelId="{E4B6D27D-CD3A-4708-8A71-E7B295E6E0A7}" type="presOf" srcId="{96AC2039-01E8-4F77-9C15-C4C0829A555C}" destId="{31A091AE-9C60-48CD-8B64-874CF93D6E3A}" srcOrd="0" destOrd="0" presId="urn:microsoft.com/office/officeart/2005/8/layout/cycle2"/>
    <dgm:cxn modelId="{76AF1F40-8206-44CB-A31D-21D7CC8ACB7A}" type="presParOf" srcId="{31A091AE-9C60-48CD-8B64-874CF93D6E3A}" destId="{BF8013AE-97F7-49BC-BFF4-692B49B014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8/layout/BendingPictureSemiTransparentText" loCatId="picture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8DACB581-1E87-4507-8F99-75B79FACE351}">
      <dgm:prSet phldrT="[Text]"/>
      <dgm:spPr/>
      <dgm:t>
        <a:bodyPr/>
        <a:lstStyle/>
        <a:p>
          <a:endParaRPr lang="en-GB" dirty="0"/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F9A5A405-DBB0-44AF-8B50-B804A7F0EA30}" type="pres">
      <dgm:prSet presAssocID="{E24865A2-7FC7-4156-9645-5A0E6A3D1015}" presName="Name0" presStyleCnt="0">
        <dgm:presLayoutVars>
          <dgm:dir/>
          <dgm:resizeHandles val="exact"/>
        </dgm:presLayoutVars>
      </dgm:prSet>
      <dgm:spPr/>
    </dgm:pt>
    <dgm:pt modelId="{5C85AFD8-B1AE-40A4-BBC2-AA379A6746E2}" type="pres">
      <dgm:prSet presAssocID="{8DACB581-1E87-4507-8F99-75B79FACE351}" presName="composite" presStyleCnt="0"/>
      <dgm:spPr/>
    </dgm:pt>
    <dgm:pt modelId="{67D5F44B-F135-4F23-AF0A-2EFFD617DCFD}" type="pres">
      <dgm:prSet presAssocID="{8DACB581-1E87-4507-8F99-75B79FACE351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3CB6142-794F-474E-A64B-047F963C9A88}" type="pres">
      <dgm:prSet presAssocID="{8DACB581-1E87-4507-8F99-75B79FACE35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30E2F216-23FF-489E-A4C9-57AE6373F673}" type="presOf" srcId="{E24865A2-7FC7-4156-9645-5A0E6A3D1015}" destId="{F9A5A405-DBB0-44AF-8B50-B804A7F0EA30}" srcOrd="0" destOrd="0" presId="urn:microsoft.com/office/officeart/2008/layout/BendingPictureSemiTransparentText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B89DDC9A-7F98-44E6-A93B-8D68FBCF57FE}" type="presOf" srcId="{8DACB581-1E87-4507-8F99-75B79FACE351}" destId="{23CB6142-794F-474E-A64B-047F963C9A88}" srcOrd="0" destOrd="0" presId="urn:microsoft.com/office/officeart/2008/layout/BendingPictureSemiTransparentText"/>
    <dgm:cxn modelId="{28AAC471-1873-4097-8610-0FA6A258684D}" type="presParOf" srcId="{F9A5A405-DBB0-44AF-8B50-B804A7F0EA30}" destId="{5C85AFD8-B1AE-40A4-BBC2-AA379A6746E2}" srcOrd="0" destOrd="0" presId="urn:microsoft.com/office/officeart/2008/layout/BendingPictureSemiTransparentText"/>
    <dgm:cxn modelId="{8472EE87-D4C7-4BE6-ABFB-55794DF46879}" type="presParOf" srcId="{5C85AFD8-B1AE-40A4-BBC2-AA379A6746E2}" destId="{67D5F44B-F135-4F23-AF0A-2EFFD617DCFD}" srcOrd="0" destOrd="0" presId="urn:microsoft.com/office/officeart/2008/layout/BendingPictureSemiTransparentText"/>
    <dgm:cxn modelId="{631AE049-8D13-4515-BBE9-FAAA0D3663C5}" type="presParOf" srcId="{5C85AFD8-B1AE-40A4-BBC2-AA379A6746E2}" destId="{23CB6142-794F-474E-A64B-047F963C9A8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AC2039-01E8-4F77-9C15-C4C0829A555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D581EC-E618-4152-9F8A-AC3A5ECE637D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What's the same and what's different?</a:t>
          </a:r>
        </a:p>
      </dgm:t>
    </dgm:pt>
    <dgm:pt modelId="{A624AED6-C4E2-4713-96EE-EBA02441615D}" type="parTrans" cxnId="{2687BA4D-658D-465D-81F2-68503D3F648D}">
      <dgm:prSet/>
      <dgm:spPr/>
      <dgm:t>
        <a:bodyPr/>
        <a:lstStyle/>
        <a:p>
          <a:endParaRPr lang="en-GB"/>
        </a:p>
      </dgm:t>
    </dgm:pt>
    <dgm:pt modelId="{E244E245-54C7-406D-A93A-C8317994E856}" type="sibTrans" cxnId="{2687BA4D-658D-465D-81F2-68503D3F648D}">
      <dgm:prSet/>
      <dgm:spPr/>
      <dgm:t>
        <a:bodyPr/>
        <a:lstStyle/>
        <a:p>
          <a:endParaRPr lang="en-GB"/>
        </a:p>
      </dgm:t>
    </dgm:pt>
    <dgm:pt modelId="{31A091AE-9C60-48CD-8B64-874CF93D6E3A}" type="pres">
      <dgm:prSet presAssocID="{96AC2039-01E8-4F77-9C15-C4C0829A555C}" presName="cycle" presStyleCnt="0">
        <dgm:presLayoutVars>
          <dgm:dir/>
          <dgm:resizeHandles val="exact"/>
        </dgm:presLayoutVars>
      </dgm:prSet>
      <dgm:spPr/>
    </dgm:pt>
    <dgm:pt modelId="{BF8013AE-97F7-49BC-BFF4-692B49B014ED}" type="pres">
      <dgm:prSet presAssocID="{13D581EC-E618-4152-9F8A-AC3A5ECE637D}" presName="node" presStyleLbl="node1" presStyleIdx="0" presStyleCnt="1">
        <dgm:presLayoutVars>
          <dgm:bulletEnabled val="1"/>
        </dgm:presLayoutVars>
      </dgm:prSet>
      <dgm:spPr/>
    </dgm:pt>
  </dgm:ptLst>
  <dgm:cxnLst>
    <dgm:cxn modelId="{415AA503-7C70-495E-84B1-C71AE3B15B9F}" type="presOf" srcId="{13D581EC-E618-4152-9F8A-AC3A5ECE637D}" destId="{BF8013AE-97F7-49BC-BFF4-692B49B014ED}" srcOrd="0" destOrd="0" presId="urn:microsoft.com/office/officeart/2005/8/layout/cycle2"/>
    <dgm:cxn modelId="{2687BA4D-658D-465D-81F2-68503D3F648D}" srcId="{96AC2039-01E8-4F77-9C15-C4C0829A555C}" destId="{13D581EC-E618-4152-9F8A-AC3A5ECE637D}" srcOrd="0" destOrd="0" parTransId="{A624AED6-C4E2-4713-96EE-EBA02441615D}" sibTransId="{E244E245-54C7-406D-A93A-C8317994E856}"/>
    <dgm:cxn modelId="{E4B6D27D-CD3A-4708-8A71-E7B295E6E0A7}" type="presOf" srcId="{96AC2039-01E8-4F77-9C15-C4C0829A555C}" destId="{31A091AE-9C60-48CD-8B64-874CF93D6E3A}" srcOrd="0" destOrd="0" presId="urn:microsoft.com/office/officeart/2005/8/layout/cycle2"/>
    <dgm:cxn modelId="{76AF1F40-8206-44CB-A31D-21D7CC8ACB7A}" type="presParOf" srcId="{31A091AE-9C60-48CD-8B64-874CF93D6E3A}" destId="{BF8013AE-97F7-49BC-BFF4-692B49B014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8/layout/LinedList" loCatId="picture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8DACB581-1E87-4507-8F99-75B79FACE351}">
      <dgm:prSet phldrT="[Text]" custT="1"/>
      <dgm:spPr/>
      <dgm:t>
        <a:bodyPr/>
        <a:lstStyle/>
        <a:p>
          <a:r>
            <a:rPr lang="en-GB" sz="3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Some people in the picture have similarities</a:t>
          </a:r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2363C480-29C9-F246-9DF8-C698B16AC562}">
      <dgm:prSet phldrT="[Text]" custT="1"/>
      <dgm:spPr/>
      <dgm:t>
        <a:bodyPr/>
        <a:lstStyle/>
        <a:p>
          <a:r>
            <a:rPr lang="en-GB" sz="3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However, they also have lots of differences, just like everyone!</a:t>
          </a:r>
        </a:p>
      </dgm:t>
    </dgm:pt>
    <dgm:pt modelId="{B3E77D08-D63B-BB42-9AC8-4C20F08A061C}" type="parTrans" cxnId="{C9BA2702-10E0-2F4D-81AA-FBDBCD7EB68F}">
      <dgm:prSet/>
      <dgm:spPr/>
      <dgm:t>
        <a:bodyPr/>
        <a:lstStyle/>
        <a:p>
          <a:endParaRPr lang="en-GB"/>
        </a:p>
      </dgm:t>
    </dgm:pt>
    <dgm:pt modelId="{8DA992AF-1A34-A344-861E-9519F25A80E6}" type="sibTrans" cxnId="{C9BA2702-10E0-2F4D-81AA-FBDBCD7EB68F}">
      <dgm:prSet/>
      <dgm:spPr/>
      <dgm:t>
        <a:bodyPr/>
        <a:lstStyle/>
        <a:p>
          <a:endParaRPr lang="en-GB"/>
        </a:p>
      </dgm:t>
    </dgm:pt>
    <dgm:pt modelId="{6BB0A5AD-767B-CA40-8F8F-C59B4BBA6C03}">
      <dgm:prSet phldrT="[Text]" custT="1"/>
      <dgm:spPr/>
      <dgm:t>
        <a:bodyPr/>
        <a:lstStyle/>
        <a:p>
          <a:r>
            <a:rPr lang="en-GB" sz="3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We use the word 'Neurodiversity' to describe brain differences</a:t>
          </a:r>
        </a:p>
      </dgm:t>
    </dgm:pt>
    <dgm:pt modelId="{4C028DE4-BB66-8143-8E05-174E75D216A1}" type="parTrans" cxnId="{27584014-6DEE-234C-B11C-AB3BE31EBCDC}">
      <dgm:prSet/>
      <dgm:spPr/>
      <dgm:t>
        <a:bodyPr/>
        <a:lstStyle/>
        <a:p>
          <a:endParaRPr lang="en-GB"/>
        </a:p>
      </dgm:t>
    </dgm:pt>
    <dgm:pt modelId="{9070A175-443E-A547-83A9-F4FEB36F0DF5}" type="sibTrans" cxnId="{27584014-6DEE-234C-B11C-AB3BE31EBCDC}">
      <dgm:prSet/>
      <dgm:spPr/>
      <dgm:t>
        <a:bodyPr/>
        <a:lstStyle/>
        <a:p>
          <a:endParaRPr lang="en-GB"/>
        </a:p>
      </dgm:t>
    </dgm:pt>
    <dgm:pt modelId="{4119FCFC-0A9C-6D4D-85BE-F3EE0BC75543}" type="pres">
      <dgm:prSet presAssocID="{E24865A2-7FC7-4156-9645-5A0E6A3D1015}" presName="vert0" presStyleCnt="0">
        <dgm:presLayoutVars>
          <dgm:dir/>
          <dgm:animOne val="branch"/>
          <dgm:animLvl val="lvl"/>
        </dgm:presLayoutVars>
      </dgm:prSet>
      <dgm:spPr/>
    </dgm:pt>
    <dgm:pt modelId="{96CDB3DB-EF71-3842-BA75-A8918EC7CAA4}" type="pres">
      <dgm:prSet presAssocID="{8DACB581-1E87-4507-8F99-75B79FACE351}" presName="thickLine" presStyleLbl="alignNode1" presStyleIdx="0" presStyleCnt="3"/>
      <dgm:spPr/>
    </dgm:pt>
    <dgm:pt modelId="{112A239B-5C7F-FC43-A350-363762DD16D2}" type="pres">
      <dgm:prSet presAssocID="{8DACB581-1E87-4507-8F99-75B79FACE351}" presName="horz1" presStyleCnt="0"/>
      <dgm:spPr/>
    </dgm:pt>
    <dgm:pt modelId="{4A517088-E0B7-5548-AF9E-D09FE83DF42B}" type="pres">
      <dgm:prSet presAssocID="{8DACB581-1E87-4507-8F99-75B79FACE351}" presName="tx1" presStyleLbl="revTx" presStyleIdx="0" presStyleCnt="3"/>
      <dgm:spPr/>
    </dgm:pt>
    <dgm:pt modelId="{AA4FC410-24B1-E04C-9803-17662A0059AD}" type="pres">
      <dgm:prSet presAssocID="{8DACB581-1E87-4507-8F99-75B79FACE351}" presName="vert1" presStyleCnt="0"/>
      <dgm:spPr/>
    </dgm:pt>
    <dgm:pt modelId="{4FCAA182-FAA1-E844-B985-11B9A1FD9956}" type="pres">
      <dgm:prSet presAssocID="{2363C480-29C9-F246-9DF8-C698B16AC562}" presName="thickLine" presStyleLbl="alignNode1" presStyleIdx="1" presStyleCnt="3"/>
      <dgm:spPr/>
    </dgm:pt>
    <dgm:pt modelId="{7428EC0C-DA05-A344-8D80-876B1C8CECBB}" type="pres">
      <dgm:prSet presAssocID="{2363C480-29C9-F246-9DF8-C698B16AC562}" presName="horz1" presStyleCnt="0"/>
      <dgm:spPr/>
    </dgm:pt>
    <dgm:pt modelId="{CA4A7FCF-4E5E-AA40-B26D-B9E0E63C22A3}" type="pres">
      <dgm:prSet presAssocID="{2363C480-29C9-F246-9DF8-C698B16AC562}" presName="tx1" presStyleLbl="revTx" presStyleIdx="1" presStyleCnt="3"/>
      <dgm:spPr/>
    </dgm:pt>
    <dgm:pt modelId="{BEC949E4-1252-F84A-B25C-75A6515A48A8}" type="pres">
      <dgm:prSet presAssocID="{2363C480-29C9-F246-9DF8-C698B16AC562}" presName="vert1" presStyleCnt="0"/>
      <dgm:spPr/>
    </dgm:pt>
    <dgm:pt modelId="{E3DD0A38-4780-A146-BF01-273D9889D552}" type="pres">
      <dgm:prSet presAssocID="{6BB0A5AD-767B-CA40-8F8F-C59B4BBA6C03}" presName="thickLine" presStyleLbl="alignNode1" presStyleIdx="2" presStyleCnt="3"/>
      <dgm:spPr/>
    </dgm:pt>
    <dgm:pt modelId="{1FF7C7AE-330F-6844-95B8-A9B781CFE516}" type="pres">
      <dgm:prSet presAssocID="{6BB0A5AD-767B-CA40-8F8F-C59B4BBA6C03}" presName="horz1" presStyleCnt="0"/>
      <dgm:spPr/>
    </dgm:pt>
    <dgm:pt modelId="{D72C855A-8779-6047-A441-27C0D8C66D32}" type="pres">
      <dgm:prSet presAssocID="{6BB0A5AD-767B-CA40-8F8F-C59B4BBA6C03}" presName="tx1" presStyleLbl="revTx" presStyleIdx="2" presStyleCnt="3"/>
      <dgm:spPr/>
    </dgm:pt>
    <dgm:pt modelId="{2030BDED-94A8-C44D-BCF0-03F342511F8B}" type="pres">
      <dgm:prSet presAssocID="{6BB0A5AD-767B-CA40-8F8F-C59B4BBA6C03}" presName="vert1" presStyleCnt="0"/>
      <dgm:spPr/>
    </dgm:pt>
  </dgm:ptLst>
  <dgm:cxnLst>
    <dgm:cxn modelId="{C9BA2702-10E0-2F4D-81AA-FBDBCD7EB68F}" srcId="{E24865A2-7FC7-4156-9645-5A0E6A3D1015}" destId="{2363C480-29C9-F246-9DF8-C698B16AC562}" srcOrd="1" destOrd="0" parTransId="{B3E77D08-D63B-BB42-9AC8-4C20F08A061C}" sibTransId="{8DA992AF-1A34-A344-861E-9519F25A80E6}"/>
    <dgm:cxn modelId="{27584014-6DEE-234C-B11C-AB3BE31EBCDC}" srcId="{E24865A2-7FC7-4156-9645-5A0E6A3D1015}" destId="{6BB0A5AD-767B-CA40-8F8F-C59B4BBA6C03}" srcOrd="2" destOrd="0" parTransId="{4C028DE4-BB66-8143-8E05-174E75D216A1}" sibTransId="{9070A175-443E-A547-83A9-F4FEB36F0DF5}"/>
    <dgm:cxn modelId="{4BA7CF4F-3BB9-B44B-9C75-D38010672AF3}" type="presOf" srcId="{E24865A2-7FC7-4156-9645-5A0E6A3D1015}" destId="{4119FCFC-0A9C-6D4D-85BE-F3EE0BC75543}" srcOrd="0" destOrd="0" presId="urn:microsoft.com/office/officeart/2008/layout/LinedList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859D62BF-9BDB-F445-9783-7AD82633C0C4}" type="presOf" srcId="{2363C480-29C9-F246-9DF8-C698B16AC562}" destId="{CA4A7FCF-4E5E-AA40-B26D-B9E0E63C22A3}" srcOrd="0" destOrd="0" presId="urn:microsoft.com/office/officeart/2008/layout/LinedList"/>
    <dgm:cxn modelId="{FD364ECD-29A8-7042-B4C4-1015D3E98D15}" type="presOf" srcId="{6BB0A5AD-767B-CA40-8F8F-C59B4BBA6C03}" destId="{D72C855A-8779-6047-A441-27C0D8C66D32}" srcOrd="0" destOrd="0" presId="urn:microsoft.com/office/officeart/2008/layout/LinedList"/>
    <dgm:cxn modelId="{557745E1-C9A6-104C-9865-AF854DDB7E0D}" type="presOf" srcId="{8DACB581-1E87-4507-8F99-75B79FACE351}" destId="{4A517088-E0B7-5548-AF9E-D09FE83DF42B}" srcOrd="0" destOrd="0" presId="urn:microsoft.com/office/officeart/2008/layout/LinedList"/>
    <dgm:cxn modelId="{BFC682DC-863F-4A41-A152-494F2A13E8A5}" type="presParOf" srcId="{4119FCFC-0A9C-6D4D-85BE-F3EE0BC75543}" destId="{96CDB3DB-EF71-3842-BA75-A8918EC7CAA4}" srcOrd="0" destOrd="0" presId="urn:microsoft.com/office/officeart/2008/layout/LinedList"/>
    <dgm:cxn modelId="{C965C710-BD8E-4E44-9E2A-F5C34CA4D1B5}" type="presParOf" srcId="{4119FCFC-0A9C-6D4D-85BE-F3EE0BC75543}" destId="{112A239B-5C7F-FC43-A350-363762DD16D2}" srcOrd="1" destOrd="0" presId="urn:microsoft.com/office/officeart/2008/layout/LinedList"/>
    <dgm:cxn modelId="{5A089E9E-374E-EA45-9581-507F7ED73E9D}" type="presParOf" srcId="{112A239B-5C7F-FC43-A350-363762DD16D2}" destId="{4A517088-E0B7-5548-AF9E-D09FE83DF42B}" srcOrd="0" destOrd="0" presId="urn:microsoft.com/office/officeart/2008/layout/LinedList"/>
    <dgm:cxn modelId="{F6342C36-001D-144F-92FE-921400582C3D}" type="presParOf" srcId="{112A239B-5C7F-FC43-A350-363762DD16D2}" destId="{AA4FC410-24B1-E04C-9803-17662A0059AD}" srcOrd="1" destOrd="0" presId="urn:microsoft.com/office/officeart/2008/layout/LinedList"/>
    <dgm:cxn modelId="{A64E2D89-1EC2-8C49-AC9A-72E2A1C24161}" type="presParOf" srcId="{4119FCFC-0A9C-6D4D-85BE-F3EE0BC75543}" destId="{4FCAA182-FAA1-E844-B985-11B9A1FD9956}" srcOrd="2" destOrd="0" presId="urn:microsoft.com/office/officeart/2008/layout/LinedList"/>
    <dgm:cxn modelId="{EE7C45C9-590A-A54D-B2E5-4F5E826466D2}" type="presParOf" srcId="{4119FCFC-0A9C-6D4D-85BE-F3EE0BC75543}" destId="{7428EC0C-DA05-A344-8D80-876B1C8CECBB}" srcOrd="3" destOrd="0" presId="urn:microsoft.com/office/officeart/2008/layout/LinedList"/>
    <dgm:cxn modelId="{B27ADB78-38D3-B842-80D4-4733B150DA25}" type="presParOf" srcId="{7428EC0C-DA05-A344-8D80-876B1C8CECBB}" destId="{CA4A7FCF-4E5E-AA40-B26D-B9E0E63C22A3}" srcOrd="0" destOrd="0" presId="urn:microsoft.com/office/officeart/2008/layout/LinedList"/>
    <dgm:cxn modelId="{F822FF70-1549-5F44-B841-77C7E774FB29}" type="presParOf" srcId="{7428EC0C-DA05-A344-8D80-876B1C8CECBB}" destId="{BEC949E4-1252-F84A-B25C-75A6515A48A8}" srcOrd="1" destOrd="0" presId="urn:microsoft.com/office/officeart/2008/layout/LinedList"/>
    <dgm:cxn modelId="{6EED5320-3CA3-8940-B340-A295B4F5AD7D}" type="presParOf" srcId="{4119FCFC-0A9C-6D4D-85BE-F3EE0BC75543}" destId="{E3DD0A38-4780-A146-BF01-273D9889D552}" srcOrd="4" destOrd="0" presId="urn:microsoft.com/office/officeart/2008/layout/LinedList"/>
    <dgm:cxn modelId="{77B896A1-2FCC-704E-B184-AC1CB1163C69}" type="presParOf" srcId="{4119FCFC-0A9C-6D4D-85BE-F3EE0BC75543}" destId="{1FF7C7AE-330F-6844-95B8-A9B781CFE516}" srcOrd="5" destOrd="0" presId="urn:microsoft.com/office/officeart/2008/layout/LinedList"/>
    <dgm:cxn modelId="{A70DF616-8A38-C640-BDFD-9F5F911D86B5}" type="presParOf" srcId="{1FF7C7AE-330F-6844-95B8-A9B781CFE516}" destId="{D72C855A-8779-6047-A441-27C0D8C66D32}" srcOrd="0" destOrd="0" presId="urn:microsoft.com/office/officeart/2008/layout/LinedList"/>
    <dgm:cxn modelId="{B53B6ADF-5CEC-1247-8696-F49AF8BE850B}" type="presParOf" srcId="{1FF7C7AE-330F-6844-95B8-A9B781CFE516}" destId="{2030BDED-94A8-C44D-BCF0-03F342511F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AC2039-01E8-4F77-9C15-C4C0829A555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D581EC-E618-4152-9F8A-AC3A5ECE637D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What do you think we mean by brain differences?</a:t>
          </a:r>
        </a:p>
      </dgm:t>
    </dgm:pt>
    <dgm:pt modelId="{A624AED6-C4E2-4713-96EE-EBA02441615D}" type="parTrans" cxnId="{2687BA4D-658D-465D-81F2-68503D3F648D}">
      <dgm:prSet/>
      <dgm:spPr/>
      <dgm:t>
        <a:bodyPr/>
        <a:lstStyle/>
        <a:p>
          <a:endParaRPr lang="en-GB"/>
        </a:p>
      </dgm:t>
    </dgm:pt>
    <dgm:pt modelId="{E244E245-54C7-406D-A93A-C8317994E856}" type="sibTrans" cxnId="{2687BA4D-658D-465D-81F2-68503D3F648D}">
      <dgm:prSet/>
      <dgm:spPr/>
      <dgm:t>
        <a:bodyPr/>
        <a:lstStyle/>
        <a:p>
          <a:endParaRPr lang="en-GB"/>
        </a:p>
      </dgm:t>
    </dgm:pt>
    <dgm:pt modelId="{31A091AE-9C60-48CD-8B64-874CF93D6E3A}" type="pres">
      <dgm:prSet presAssocID="{96AC2039-01E8-4F77-9C15-C4C0829A555C}" presName="cycle" presStyleCnt="0">
        <dgm:presLayoutVars>
          <dgm:dir/>
          <dgm:resizeHandles val="exact"/>
        </dgm:presLayoutVars>
      </dgm:prSet>
      <dgm:spPr/>
    </dgm:pt>
    <dgm:pt modelId="{BF8013AE-97F7-49BC-BFF4-692B49B014ED}" type="pres">
      <dgm:prSet presAssocID="{13D581EC-E618-4152-9F8A-AC3A5ECE637D}" presName="node" presStyleLbl="node1" presStyleIdx="0" presStyleCnt="1">
        <dgm:presLayoutVars>
          <dgm:bulletEnabled val="1"/>
        </dgm:presLayoutVars>
      </dgm:prSet>
      <dgm:spPr/>
    </dgm:pt>
  </dgm:ptLst>
  <dgm:cxnLst>
    <dgm:cxn modelId="{415AA503-7C70-495E-84B1-C71AE3B15B9F}" type="presOf" srcId="{13D581EC-E618-4152-9F8A-AC3A5ECE637D}" destId="{BF8013AE-97F7-49BC-BFF4-692B49B014ED}" srcOrd="0" destOrd="0" presId="urn:microsoft.com/office/officeart/2005/8/layout/cycle2"/>
    <dgm:cxn modelId="{2687BA4D-658D-465D-81F2-68503D3F648D}" srcId="{96AC2039-01E8-4F77-9C15-C4C0829A555C}" destId="{13D581EC-E618-4152-9F8A-AC3A5ECE637D}" srcOrd="0" destOrd="0" parTransId="{A624AED6-C4E2-4713-96EE-EBA02441615D}" sibTransId="{E244E245-54C7-406D-A93A-C8317994E856}"/>
    <dgm:cxn modelId="{E4B6D27D-CD3A-4708-8A71-E7B295E6E0A7}" type="presOf" srcId="{96AC2039-01E8-4F77-9C15-C4C0829A555C}" destId="{31A091AE-9C60-48CD-8B64-874CF93D6E3A}" srcOrd="0" destOrd="0" presId="urn:microsoft.com/office/officeart/2005/8/layout/cycle2"/>
    <dgm:cxn modelId="{76AF1F40-8206-44CB-A31D-21D7CC8ACB7A}" type="presParOf" srcId="{31A091AE-9C60-48CD-8B64-874CF93D6E3A}" destId="{BF8013AE-97F7-49BC-BFF4-692B49B014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5/8/layout/vList2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ACB581-1E87-4507-8F99-75B79FACE351}">
      <dgm:prSet phldrT="[Text]" custT="1"/>
      <dgm:spPr/>
      <dgm:t>
        <a:bodyPr/>
        <a:lstStyle/>
        <a:p>
          <a:r>
            <a:rPr lang="en-GB" sz="2400" dirty="0">
              <a:latin typeface="Avenir Next LT Pro" panose="020B0504020202020204" pitchFamily="34" charset="77"/>
            </a:rPr>
            <a:t>This is called an 'Umbrella Term'</a:t>
          </a:r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29C4069A-7241-2B47-8365-01374F0B7597}">
      <dgm:prSet phldrT="[Text]" custT="1"/>
      <dgm:spPr/>
      <dgm:t>
        <a:bodyPr/>
        <a:lstStyle/>
        <a:p>
          <a:r>
            <a:rPr lang="en-GB" sz="2400">
              <a:latin typeface="Avenir Next LT Pro" panose="020B0504020202020204" pitchFamily="34" charset="77"/>
            </a:rPr>
            <a:t>This is because it is used to describe lots of differences in the brain</a:t>
          </a:r>
          <a:endParaRPr lang="en-GB" sz="2400" dirty="0">
            <a:latin typeface="Avenir Next LT Pro" panose="020B0504020202020204" pitchFamily="34" charset="77"/>
          </a:endParaRPr>
        </a:p>
      </dgm:t>
    </dgm:pt>
    <dgm:pt modelId="{4F5DE3A2-E204-304D-AFD1-514CC5D6CA85}" type="parTrans" cxnId="{14BB835D-2A6F-114C-BE82-060596F95D05}">
      <dgm:prSet/>
      <dgm:spPr/>
      <dgm:t>
        <a:bodyPr/>
        <a:lstStyle/>
        <a:p>
          <a:endParaRPr lang="en-GB"/>
        </a:p>
      </dgm:t>
    </dgm:pt>
    <dgm:pt modelId="{854A628A-F97B-7742-AC44-3028761FC244}" type="sibTrans" cxnId="{14BB835D-2A6F-114C-BE82-060596F95D05}">
      <dgm:prSet/>
      <dgm:spPr/>
      <dgm:t>
        <a:bodyPr/>
        <a:lstStyle/>
        <a:p>
          <a:endParaRPr lang="en-GB"/>
        </a:p>
      </dgm:t>
    </dgm:pt>
    <dgm:pt modelId="{947913D1-FDD6-404F-9760-409A36F2CA81}">
      <dgm:prSet phldrT="[Text]" custT="1"/>
      <dgm:spPr/>
      <dgm:t>
        <a:bodyPr/>
        <a:lstStyle/>
        <a:p>
          <a:r>
            <a:rPr lang="en-GB" sz="2400" dirty="0">
              <a:latin typeface="Avenir Next LT Pro" panose="020B0504020202020204" pitchFamily="34" charset="77"/>
            </a:rPr>
            <a:t>Some of these differences have names</a:t>
          </a:r>
        </a:p>
      </dgm:t>
    </dgm:pt>
    <dgm:pt modelId="{FE3FCBE7-AA8C-494A-80EA-500D7CAB1CBF}" type="parTrans" cxnId="{5AB32D28-F783-5949-8928-145B54327015}">
      <dgm:prSet/>
      <dgm:spPr/>
      <dgm:t>
        <a:bodyPr/>
        <a:lstStyle/>
        <a:p>
          <a:endParaRPr lang="en-GB"/>
        </a:p>
      </dgm:t>
    </dgm:pt>
    <dgm:pt modelId="{6EA6AD44-3DFC-A94D-AB6D-C59F1E7DC83C}" type="sibTrans" cxnId="{5AB32D28-F783-5949-8928-145B54327015}">
      <dgm:prSet/>
      <dgm:spPr/>
      <dgm:t>
        <a:bodyPr/>
        <a:lstStyle/>
        <a:p>
          <a:endParaRPr lang="en-GB"/>
        </a:p>
      </dgm:t>
    </dgm:pt>
    <dgm:pt modelId="{DF940261-D394-484A-966F-18FFFBCC6F58}">
      <dgm:prSet phldrT="[Text]" custT="1"/>
      <dgm:spPr/>
      <dgm:t>
        <a:bodyPr/>
        <a:lstStyle/>
        <a:p>
          <a:r>
            <a:rPr lang="en-GB" sz="2400" dirty="0">
              <a:latin typeface="Avenir Next LT Pro" panose="020B0504020202020204" pitchFamily="34" charset="77"/>
            </a:rPr>
            <a:t>1 in 5 of us have these differences</a:t>
          </a:r>
        </a:p>
      </dgm:t>
    </dgm:pt>
    <dgm:pt modelId="{CE20827D-2187-6E4C-BD65-F4525E3FB6A5}" type="parTrans" cxnId="{4C5FA6CC-9828-E24A-8BE7-1D5DCD472286}">
      <dgm:prSet/>
      <dgm:spPr/>
      <dgm:t>
        <a:bodyPr/>
        <a:lstStyle/>
        <a:p>
          <a:endParaRPr lang="en-GB"/>
        </a:p>
      </dgm:t>
    </dgm:pt>
    <dgm:pt modelId="{37CF5A03-AB30-F14C-94EF-00904D86BC76}" type="sibTrans" cxnId="{4C5FA6CC-9828-E24A-8BE7-1D5DCD472286}">
      <dgm:prSet/>
      <dgm:spPr/>
      <dgm:t>
        <a:bodyPr/>
        <a:lstStyle/>
        <a:p>
          <a:endParaRPr lang="en-GB"/>
        </a:p>
      </dgm:t>
    </dgm:pt>
    <dgm:pt modelId="{BAB9A55C-4891-F44E-A276-3E668837DD50}" type="pres">
      <dgm:prSet presAssocID="{E24865A2-7FC7-4156-9645-5A0E6A3D1015}" presName="linear" presStyleCnt="0">
        <dgm:presLayoutVars>
          <dgm:animLvl val="lvl"/>
          <dgm:resizeHandles val="exact"/>
        </dgm:presLayoutVars>
      </dgm:prSet>
      <dgm:spPr/>
    </dgm:pt>
    <dgm:pt modelId="{584A24AE-1CA2-084B-81C9-5B61BECA2C31}" type="pres">
      <dgm:prSet presAssocID="{8DACB581-1E87-4507-8F99-75B79FACE3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4340680-4E2F-DC4B-A127-AD622560534C}" type="pres">
      <dgm:prSet presAssocID="{6581319F-BBEA-4717-893D-5EF460ABBA0E}" presName="spacer" presStyleCnt="0"/>
      <dgm:spPr/>
    </dgm:pt>
    <dgm:pt modelId="{C26913B9-6B17-5C49-BC12-6D94A25E0978}" type="pres">
      <dgm:prSet presAssocID="{29C4069A-7241-2B47-8365-01374F0B759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59D4E5-0760-D848-847F-95284BDE16BD}" type="pres">
      <dgm:prSet presAssocID="{854A628A-F97B-7742-AC44-3028761FC244}" presName="spacer" presStyleCnt="0"/>
      <dgm:spPr/>
    </dgm:pt>
    <dgm:pt modelId="{994C2B5E-A60C-144E-B8C7-7883195079EF}" type="pres">
      <dgm:prSet presAssocID="{947913D1-FDD6-404F-9760-409A36F2CA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FF9690-6574-4849-B884-E562D87546CD}" type="pres">
      <dgm:prSet presAssocID="{6EA6AD44-3DFC-A94D-AB6D-C59F1E7DC83C}" presName="spacer" presStyleCnt="0"/>
      <dgm:spPr/>
    </dgm:pt>
    <dgm:pt modelId="{49CBFA25-2E27-744F-BCD0-2F92F3C5426C}" type="pres">
      <dgm:prSet presAssocID="{DF940261-D394-484A-966F-18FFFBCC6F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AB32D28-F783-5949-8928-145B54327015}" srcId="{E24865A2-7FC7-4156-9645-5A0E6A3D1015}" destId="{947913D1-FDD6-404F-9760-409A36F2CA81}" srcOrd="2" destOrd="0" parTransId="{FE3FCBE7-AA8C-494A-80EA-500D7CAB1CBF}" sibTransId="{6EA6AD44-3DFC-A94D-AB6D-C59F1E7DC83C}"/>
    <dgm:cxn modelId="{14BB835D-2A6F-114C-BE82-060596F95D05}" srcId="{E24865A2-7FC7-4156-9645-5A0E6A3D1015}" destId="{29C4069A-7241-2B47-8365-01374F0B7597}" srcOrd="1" destOrd="0" parTransId="{4F5DE3A2-E204-304D-AFD1-514CC5D6CA85}" sibTransId="{854A628A-F97B-7742-AC44-3028761FC244}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3F78E871-5948-5242-BD84-20FCDC49B697}" type="presOf" srcId="{8DACB581-1E87-4507-8F99-75B79FACE351}" destId="{584A24AE-1CA2-084B-81C9-5B61BECA2C31}" srcOrd="0" destOrd="0" presId="urn:microsoft.com/office/officeart/2005/8/layout/vList2"/>
    <dgm:cxn modelId="{6EABA398-0998-5848-92A0-93F3436C823B}" type="presOf" srcId="{947913D1-FDD6-404F-9760-409A36F2CA81}" destId="{994C2B5E-A60C-144E-B8C7-7883195079EF}" srcOrd="0" destOrd="0" presId="urn:microsoft.com/office/officeart/2005/8/layout/vList2"/>
    <dgm:cxn modelId="{B96DF1BA-A0B5-2842-848B-21B1C0192014}" type="presOf" srcId="{29C4069A-7241-2B47-8365-01374F0B7597}" destId="{C26913B9-6B17-5C49-BC12-6D94A25E0978}" srcOrd="0" destOrd="0" presId="urn:microsoft.com/office/officeart/2005/8/layout/vList2"/>
    <dgm:cxn modelId="{4C5FA6CC-9828-E24A-8BE7-1D5DCD472286}" srcId="{E24865A2-7FC7-4156-9645-5A0E6A3D1015}" destId="{DF940261-D394-484A-966F-18FFFBCC6F58}" srcOrd="3" destOrd="0" parTransId="{CE20827D-2187-6E4C-BD65-F4525E3FB6A5}" sibTransId="{37CF5A03-AB30-F14C-94EF-00904D86BC76}"/>
    <dgm:cxn modelId="{402D72EB-4B61-2347-AEBC-58A3578039E2}" type="presOf" srcId="{DF940261-D394-484A-966F-18FFFBCC6F58}" destId="{49CBFA25-2E27-744F-BCD0-2F92F3C5426C}" srcOrd="0" destOrd="0" presId="urn:microsoft.com/office/officeart/2005/8/layout/vList2"/>
    <dgm:cxn modelId="{9B0B77FC-A4A2-9540-8F7E-A19D5BF28144}" type="presOf" srcId="{E24865A2-7FC7-4156-9645-5A0E6A3D1015}" destId="{BAB9A55C-4891-F44E-A276-3E668837DD50}" srcOrd="0" destOrd="0" presId="urn:microsoft.com/office/officeart/2005/8/layout/vList2"/>
    <dgm:cxn modelId="{2BFC467A-3953-1848-B441-DBCB48CFEA70}" type="presParOf" srcId="{BAB9A55C-4891-F44E-A276-3E668837DD50}" destId="{584A24AE-1CA2-084B-81C9-5B61BECA2C31}" srcOrd="0" destOrd="0" presId="urn:microsoft.com/office/officeart/2005/8/layout/vList2"/>
    <dgm:cxn modelId="{3C9A335C-E320-B643-8D58-EAC86B78381B}" type="presParOf" srcId="{BAB9A55C-4891-F44E-A276-3E668837DD50}" destId="{94340680-4E2F-DC4B-A127-AD622560534C}" srcOrd="1" destOrd="0" presId="urn:microsoft.com/office/officeart/2005/8/layout/vList2"/>
    <dgm:cxn modelId="{7FA1B5BA-1AD4-194A-97EC-365D95ECEA22}" type="presParOf" srcId="{BAB9A55C-4891-F44E-A276-3E668837DD50}" destId="{C26913B9-6B17-5C49-BC12-6D94A25E0978}" srcOrd="2" destOrd="0" presId="urn:microsoft.com/office/officeart/2005/8/layout/vList2"/>
    <dgm:cxn modelId="{D73AB10A-4E69-3B47-B045-3CA7EA88CA02}" type="presParOf" srcId="{BAB9A55C-4891-F44E-A276-3E668837DD50}" destId="{EC59D4E5-0760-D848-847F-95284BDE16BD}" srcOrd="3" destOrd="0" presId="urn:microsoft.com/office/officeart/2005/8/layout/vList2"/>
    <dgm:cxn modelId="{D297A2BE-6481-0046-B01B-5DC71448DAE2}" type="presParOf" srcId="{BAB9A55C-4891-F44E-A276-3E668837DD50}" destId="{994C2B5E-A60C-144E-B8C7-7883195079EF}" srcOrd="4" destOrd="0" presId="urn:microsoft.com/office/officeart/2005/8/layout/vList2"/>
    <dgm:cxn modelId="{95305A6D-E098-9747-8A52-F3EC2E051E47}" type="presParOf" srcId="{BAB9A55C-4891-F44E-A276-3E668837DD50}" destId="{CFFF9690-6574-4849-B884-E562D87546CD}" srcOrd="5" destOrd="0" presId="urn:microsoft.com/office/officeart/2005/8/layout/vList2"/>
    <dgm:cxn modelId="{1707B564-6F59-9146-B61E-1E8E06A2491E}" type="presParOf" srcId="{BAB9A55C-4891-F44E-A276-3E668837DD50}" destId="{49CBFA25-2E27-744F-BCD0-2F92F3C542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5/8/layout/vList2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ACB581-1E87-4507-8F99-75B79FACE351}">
      <dgm:prSet phldrT="[Text]" custT="1"/>
      <dgm:spPr/>
      <dgm:t>
        <a:bodyPr/>
        <a:lstStyle/>
        <a:p>
          <a:r>
            <a:rPr lang="en-GB" sz="2400" dirty="0">
              <a:latin typeface="Avenir Next LT Pro" panose="020B0504020202020204" pitchFamily="34" charset="77"/>
            </a:rPr>
            <a:t>Do you think being different is a good thing or a bad thing?</a:t>
          </a:r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BAB9A55C-4891-F44E-A276-3E668837DD50}" type="pres">
      <dgm:prSet presAssocID="{E24865A2-7FC7-4156-9645-5A0E6A3D1015}" presName="linear" presStyleCnt="0">
        <dgm:presLayoutVars>
          <dgm:animLvl val="lvl"/>
          <dgm:resizeHandles val="exact"/>
        </dgm:presLayoutVars>
      </dgm:prSet>
      <dgm:spPr/>
    </dgm:pt>
    <dgm:pt modelId="{584A24AE-1CA2-084B-81C9-5B61BECA2C31}" type="pres">
      <dgm:prSet presAssocID="{8DACB581-1E87-4507-8F99-75B79FACE35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3F78E871-5948-5242-BD84-20FCDC49B697}" type="presOf" srcId="{8DACB581-1E87-4507-8F99-75B79FACE351}" destId="{584A24AE-1CA2-084B-81C9-5B61BECA2C31}" srcOrd="0" destOrd="0" presId="urn:microsoft.com/office/officeart/2005/8/layout/vList2"/>
    <dgm:cxn modelId="{9B0B77FC-A4A2-9540-8F7E-A19D5BF28144}" type="presOf" srcId="{E24865A2-7FC7-4156-9645-5A0E6A3D1015}" destId="{BAB9A55C-4891-F44E-A276-3E668837DD50}" srcOrd="0" destOrd="0" presId="urn:microsoft.com/office/officeart/2005/8/layout/vList2"/>
    <dgm:cxn modelId="{2BFC467A-3953-1848-B441-DBCB48CFEA70}" type="presParOf" srcId="{BAB9A55C-4891-F44E-A276-3E668837DD50}" destId="{584A24AE-1CA2-084B-81C9-5B61BECA2C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5/8/layout/default" loCatId="pictur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DACB581-1E87-4507-8F99-75B79FACE351}">
      <dgm:prSet phldrT="[Text]" custT="1"/>
      <dgm:spPr/>
      <dgm:t>
        <a:bodyPr/>
        <a:lstStyle/>
        <a:p>
          <a:r>
            <a:rPr lang="en-US" sz="2400" b="0" i="0" u="none" dirty="0">
              <a:latin typeface="League Spartan" pitchFamily="2" charset="77"/>
            </a:rPr>
            <a:t>Fun to be with</a:t>
          </a:r>
          <a:r>
            <a:rPr lang="en-US" sz="2400" b="0" i="0" dirty="0">
              <a:latin typeface="League Spartan" pitchFamily="2" charset="77"/>
            </a:rPr>
            <a:t>​</a:t>
          </a:r>
          <a:endParaRPr lang="en-GB" sz="2400" b="0" dirty="0">
            <a:latin typeface="League Spartan" pitchFamily="2" charset="77"/>
          </a:endParaRPr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11D5CD0A-79E7-FC42-B609-23492626F947}">
      <dgm:prSet phldrT="[Text]" custT="1"/>
      <dgm:spPr/>
      <dgm:t>
        <a:bodyPr/>
        <a:lstStyle/>
        <a:p>
          <a:r>
            <a:rPr lang="en-GB" sz="2400" b="0" dirty="0">
              <a:latin typeface="League Spartan" pitchFamily="2" charset="77"/>
            </a:rPr>
            <a:t>Creative</a:t>
          </a:r>
        </a:p>
      </dgm:t>
    </dgm:pt>
    <dgm:pt modelId="{9CC079D8-E80C-DD49-AE90-8846D2ED597B}" type="parTrans" cxnId="{1E1BDD20-0AF7-5940-8E81-43E546DEF82F}">
      <dgm:prSet/>
      <dgm:spPr/>
      <dgm:t>
        <a:bodyPr/>
        <a:lstStyle/>
        <a:p>
          <a:endParaRPr lang="en-GB"/>
        </a:p>
      </dgm:t>
    </dgm:pt>
    <dgm:pt modelId="{75063D8F-E6F2-C048-AA76-DDC372E0506B}" type="sibTrans" cxnId="{1E1BDD20-0AF7-5940-8E81-43E546DEF82F}">
      <dgm:prSet/>
      <dgm:spPr/>
      <dgm:t>
        <a:bodyPr/>
        <a:lstStyle/>
        <a:p>
          <a:endParaRPr lang="en-GB"/>
        </a:p>
      </dgm:t>
    </dgm:pt>
    <dgm:pt modelId="{978A8233-6C02-F44B-8E0B-F9C15474C8CD}">
      <dgm:prSet phldrT="[Text]" custT="1"/>
      <dgm:spPr/>
      <dgm:t>
        <a:bodyPr/>
        <a:lstStyle/>
        <a:p>
          <a:r>
            <a:rPr lang="en-US" sz="2400" b="0" i="0" u="none" dirty="0">
              <a:latin typeface="League Spartan" pitchFamily="2" charset="77"/>
            </a:rPr>
            <a:t>Kind</a:t>
          </a:r>
          <a:r>
            <a:rPr lang="en-US" sz="2400" b="0" i="0" dirty="0">
              <a:latin typeface="League Spartan" pitchFamily="2" charset="77"/>
            </a:rPr>
            <a:t>​</a:t>
          </a:r>
        </a:p>
      </dgm:t>
    </dgm:pt>
    <dgm:pt modelId="{9A8112D3-1A90-DD4D-B703-111F27E60F17}" type="parTrans" cxnId="{D59F6F2C-6097-1140-A27D-CCFD23D85FDA}">
      <dgm:prSet/>
      <dgm:spPr/>
      <dgm:t>
        <a:bodyPr/>
        <a:lstStyle/>
        <a:p>
          <a:endParaRPr lang="en-GB"/>
        </a:p>
      </dgm:t>
    </dgm:pt>
    <dgm:pt modelId="{C48501E6-30B7-C44C-A425-4CE40808B18D}" type="sibTrans" cxnId="{D59F6F2C-6097-1140-A27D-CCFD23D85FDA}">
      <dgm:prSet/>
      <dgm:spPr/>
      <dgm:t>
        <a:bodyPr/>
        <a:lstStyle/>
        <a:p>
          <a:endParaRPr lang="en-GB"/>
        </a:p>
      </dgm:t>
    </dgm:pt>
    <dgm:pt modelId="{4A3E41E6-966B-D843-B114-16121313B4B9}">
      <dgm:prSet phldrT="[Text]" custT="1"/>
      <dgm:spPr/>
      <dgm:t>
        <a:bodyPr/>
        <a:lstStyle/>
        <a:p>
          <a:r>
            <a:rPr lang="en-US" sz="2400" b="0" i="0" dirty="0">
              <a:latin typeface="League Spartan" pitchFamily="2" charset="77"/>
            </a:rPr>
            <a:t>Great friends</a:t>
          </a:r>
        </a:p>
      </dgm:t>
    </dgm:pt>
    <dgm:pt modelId="{DEDD6941-8CEB-FE40-9676-2781E7B8B1A7}" type="parTrans" cxnId="{7C3CD09B-CB30-5140-91B3-91696304333E}">
      <dgm:prSet/>
      <dgm:spPr/>
      <dgm:t>
        <a:bodyPr/>
        <a:lstStyle/>
        <a:p>
          <a:endParaRPr lang="en-GB"/>
        </a:p>
      </dgm:t>
    </dgm:pt>
    <dgm:pt modelId="{F8602FB9-2D67-8147-B0A1-49D1BF43A62B}" type="sibTrans" cxnId="{7C3CD09B-CB30-5140-91B3-91696304333E}">
      <dgm:prSet/>
      <dgm:spPr/>
      <dgm:t>
        <a:bodyPr/>
        <a:lstStyle/>
        <a:p>
          <a:endParaRPr lang="en-GB"/>
        </a:p>
      </dgm:t>
    </dgm:pt>
    <dgm:pt modelId="{124A6379-D37F-B44D-9B38-357C4ACCAD10}">
      <dgm:prSet phldrT="[Text]" custT="1"/>
      <dgm:spPr/>
      <dgm:t>
        <a:bodyPr/>
        <a:lstStyle/>
        <a:p>
          <a:r>
            <a:rPr lang="en-US" sz="2400" b="0" i="0" dirty="0">
              <a:latin typeface="League Spartan" pitchFamily="2" charset="77"/>
            </a:rPr>
            <a:t>Fearless</a:t>
          </a:r>
        </a:p>
      </dgm:t>
    </dgm:pt>
    <dgm:pt modelId="{3E3CDF30-E39C-0F4F-9138-DD09FF9FF52C}" type="parTrans" cxnId="{A4980C46-E37E-5E41-A6E6-A996498F67DC}">
      <dgm:prSet/>
      <dgm:spPr/>
      <dgm:t>
        <a:bodyPr/>
        <a:lstStyle/>
        <a:p>
          <a:endParaRPr lang="en-GB"/>
        </a:p>
      </dgm:t>
    </dgm:pt>
    <dgm:pt modelId="{B734EAE4-CE0B-F346-A6A0-BD44ED2D5E78}" type="sibTrans" cxnId="{A4980C46-E37E-5E41-A6E6-A996498F67DC}">
      <dgm:prSet/>
      <dgm:spPr/>
      <dgm:t>
        <a:bodyPr/>
        <a:lstStyle/>
        <a:p>
          <a:endParaRPr lang="en-GB"/>
        </a:p>
      </dgm:t>
    </dgm:pt>
    <dgm:pt modelId="{B7DBF8CB-6A69-D340-BBA9-5C0E48C94122}">
      <dgm:prSet phldrT="[Text]" custT="1"/>
      <dgm:spPr/>
      <dgm:t>
        <a:bodyPr/>
        <a:lstStyle/>
        <a:p>
          <a:r>
            <a:rPr lang="en-US" sz="2400" b="0" i="0" u="none" dirty="0">
              <a:latin typeface="League Spartan" pitchFamily="2" charset="77"/>
            </a:rPr>
            <a:t>Courageous</a:t>
          </a:r>
          <a:r>
            <a:rPr lang="en-US" sz="2400" b="0" i="0" dirty="0">
              <a:latin typeface="League Spartan" pitchFamily="2" charset="77"/>
            </a:rPr>
            <a:t>​</a:t>
          </a:r>
        </a:p>
      </dgm:t>
    </dgm:pt>
    <dgm:pt modelId="{EDA4625F-35CF-CD41-85D1-113336138F0E}" type="parTrans" cxnId="{0649371F-B1B9-FB46-8D10-B2CDE9D1D44C}">
      <dgm:prSet/>
      <dgm:spPr/>
      <dgm:t>
        <a:bodyPr/>
        <a:lstStyle/>
        <a:p>
          <a:endParaRPr lang="en-GB"/>
        </a:p>
      </dgm:t>
    </dgm:pt>
    <dgm:pt modelId="{E358979B-19BD-A342-9DA8-C4734B0B657A}" type="sibTrans" cxnId="{0649371F-B1B9-FB46-8D10-B2CDE9D1D44C}">
      <dgm:prSet/>
      <dgm:spPr/>
      <dgm:t>
        <a:bodyPr/>
        <a:lstStyle/>
        <a:p>
          <a:endParaRPr lang="en-GB"/>
        </a:p>
      </dgm:t>
    </dgm:pt>
    <dgm:pt modelId="{6F395518-475B-8D4D-B6B1-EB0EBA70F403}">
      <dgm:prSet phldrT="[Text]" custT="1"/>
      <dgm:spPr/>
      <dgm:t>
        <a:bodyPr/>
        <a:lstStyle/>
        <a:p>
          <a:r>
            <a:rPr lang="en-US" sz="2400" b="0" i="0" dirty="0">
              <a:latin typeface="League Spartan" pitchFamily="2" charset="77"/>
            </a:rPr>
            <a:t>Intelligent</a:t>
          </a:r>
        </a:p>
      </dgm:t>
    </dgm:pt>
    <dgm:pt modelId="{EA84B0D4-8A8A-CC40-93E1-F7DC3495E18D}" type="parTrans" cxnId="{D77BDF11-365B-D54D-B79A-63C1342779C0}">
      <dgm:prSet/>
      <dgm:spPr/>
      <dgm:t>
        <a:bodyPr/>
        <a:lstStyle/>
        <a:p>
          <a:endParaRPr lang="en-GB"/>
        </a:p>
      </dgm:t>
    </dgm:pt>
    <dgm:pt modelId="{8FB121FC-2938-544F-B6CF-4080D6C72ECD}" type="sibTrans" cxnId="{D77BDF11-365B-D54D-B79A-63C1342779C0}">
      <dgm:prSet/>
      <dgm:spPr/>
      <dgm:t>
        <a:bodyPr/>
        <a:lstStyle/>
        <a:p>
          <a:endParaRPr lang="en-GB"/>
        </a:p>
      </dgm:t>
    </dgm:pt>
    <dgm:pt modelId="{FF446EDF-72DB-1E4C-9DFD-6409DF7E53BB}">
      <dgm:prSet phldrT="[Text]" custT="1"/>
      <dgm:spPr/>
      <dgm:t>
        <a:bodyPr/>
        <a:lstStyle/>
        <a:p>
          <a:r>
            <a:rPr lang="en-US" sz="2400" b="0" i="0" u="none" dirty="0">
              <a:latin typeface="League Spartan" pitchFamily="2" charset="77"/>
            </a:rPr>
            <a:t>Imaginative</a:t>
          </a:r>
          <a:r>
            <a:rPr lang="en-US" sz="2400" b="0" i="0" dirty="0">
              <a:latin typeface="League Spartan" pitchFamily="2" charset="77"/>
            </a:rPr>
            <a:t>​</a:t>
          </a:r>
        </a:p>
      </dgm:t>
    </dgm:pt>
    <dgm:pt modelId="{BBE12783-C708-1E4A-92E3-F43CE6F74317}" type="parTrans" cxnId="{2F2D689C-C639-3049-8261-0ED645BA0189}">
      <dgm:prSet/>
      <dgm:spPr/>
      <dgm:t>
        <a:bodyPr/>
        <a:lstStyle/>
        <a:p>
          <a:endParaRPr lang="en-GB"/>
        </a:p>
      </dgm:t>
    </dgm:pt>
    <dgm:pt modelId="{2A02E3CB-3230-5C42-9CA2-7408CA3B4BAB}" type="sibTrans" cxnId="{2F2D689C-C639-3049-8261-0ED645BA0189}">
      <dgm:prSet/>
      <dgm:spPr/>
      <dgm:t>
        <a:bodyPr/>
        <a:lstStyle/>
        <a:p>
          <a:endParaRPr lang="en-GB"/>
        </a:p>
      </dgm:t>
    </dgm:pt>
    <dgm:pt modelId="{C7EFF34F-71B4-8948-912A-BBED39E99BA0}">
      <dgm:prSet phldrT="[Text]" custT="1"/>
      <dgm:spPr/>
      <dgm:t>
        <a:bodyPr/>
        <a:lstStyle/>
        <a:p>
          <a:r>
            <a:rPr lang="en-US" sz="2400" b="0" i="0" dirty="0">
              <a:latin typeface="League Spartan" pitchFamily="2" charset="77"/>
            </a:rPr>
            <a:t>Funny</a:t>
          </a:r>
        </a:p>
      </dgm:t>
    </dgm:pt>
    <dgm:pt modelId="{8E45FD56-F696-5C49-87E5-C8341136CEAA}" type="parTrans" cxnId="{C8E98ED8-39A9-3A47-A59F-2197FFE67E30}">
      <dgm:prSet/>
      <dgm:spPr/>
      <dgm:t>
        <a:bodyPr/>
        <a:lstStyle/>
        <a:p>
          <a:endParaRPr lang="en-GB"/>
        </a:p>
      </dgm:t>
    </dgm:pt>
    <dgm:pt modelId="{C82F5BCF-0A90-1F42-B1DB-51C80362F617}" type="sibTrans" cxnId="{C8E98ED8-39A9-3A47-A59F-2197FFE67E30}">
      <dgm:prSet/>
      <dgm:spPr/>
      <dgm:t>
        <a:bodyPr/>
        <a:lstStyle/>
        <a:p>
          <a:endParaRPr lang="en-GB"/>
        </a:p>
      </dgm:t>
    </dgm:pt>
    <dgm:pt modelId="{8020D8C1-A6A4-5D4D-A0FD-2096648DDBDB}">
      <dgm:prSet phldrT="[Text]" custT="1"/>
      <dgm:spPr/>
      <dgm:t>
        <a:bodyPr/>
        <a:lstStyle/>
        <a:p>
          <a:r>
            <a:rPr lang="en-US" sz="2400" b="0" i="0" dirty="0">
              <a:latin typeface="League Spartan" pitchFamily="2" charset="77"/>
            </a:rPr>
            <a:t>Quick-witted</a:t>
          </a:r>
        </a:p>
      </dgm:t>
    </dgm:pt>
    <dgm:pt modelId="{465AF422-6D48-6646-B597-535CBFF30A27}" type="parTrans" cxnId="{6C17E79D-CF5A-3D4D-A8E5-B23DCC5D6DCD}">
      <dgm:prSet/>
      <dgm:spPr/>
      <dgm:t>
        <a:bodyPr/>
        <a:lstStyle/>
        <a:p>
          <a:endParaRPr lang="en-GB"/>
        </a:p>
      </dgm:t>
    </dgm:pt>
    <dgm:pt modelId="{225AE77C-7BEA-E548-97CB-002CA6864690}" type="sibTrans" cxnId="{6C17E79D-CF5A-3D4D-A8E5-B23DCC5D6DCD}">
      <dgm:prSet/>
      <dgm:spPr/>
      <dgm:t>
        <a:bodyPr/>
        <a:lstStyle/>
        <a:p>
          <a:endParaRPr lang="en-GB"/>
        </a:p>
      </dgm:t>
    </dgm:pt>
    <dgm:pt modelId="{6DE8FE5D-7D21-DB43-873F-DA0B350285A6}">
      <dgm:prSet phldrT="[Text]" custT="1"/>
      <dgm:spPr/>
      <dgm:t>
        <a:bodyPr/>
        <a:lstStyle/>
        <a:p>
          <a:r>
            <a:rPr lang="en-US" sz="2400" b="0" i="0" u="none" dirty="0">
              <a:latin typeface="League Spartan" pitchFamily="2" charset="77"/>
            </a:rPr>
            <a:t>Enthusiastic</a:t>
          </a:r>
          <a:endParaRPr lang="en-US" sz="2400" b="0" i="0" dirty="0">
            <a:latin typeface="League Spartan" pitchFamily="2" charset="77"/>
          </a:endParaRPr>
        </a:p>
      </dgm:t>
    </dgm:pt>
    <dgm:pt modelId="{873D4A13-66A4-BE43-8118-E463DDA3C886}" type="parTrans" cxnId="{0DD50BED-60A1-324C-98D4-9424C97B99F7}">
      <dgm:prSet/>
      <dgm:spPr/>
      <dgm:t>
        <a:bodyPr/>
        <a:lstStyle/>
        <a:p>
          <a:endParaRPr lang="en-GB"/>
        </a:p>
      </dgm:t>
    </dgm:pt>
    <dgm:pt modelId="{D5DD8E7B-80F0-8549-9D3B-21E2F9683BF1}" type="sibTrans" cxnId="{0DD50BED-60A1-324C-98D4-9424C97B99F7}">
      <dgm:prSet/>
      <dgm:spPr/>
      <dgm:t>
        <a:bodyPr/>
        <a:lstStyle/>
        <a:p>
          <a:endParaRPr lang="en-GB"/>
        </a:p>
      </dgm:t>
    </dgm:pt>
    <dgm:pt modelId="{86EF5001-5A72-8448-8882-C9BE1104FC82}">
      <dgm:prSet phldrT="[Text]" custT="1"/>
      <dgm:spPr/>
      <dgm:t>
        <a:bodyPr/>
        <a:lstStyle/>
        <a:p>
          <a:r>
            <a:rPr lang="en-US" sz="2400" b="0" i="0" dirty="0">
              <a:latin typeface="League Spartan" pitchFamily="2" charset="77"/>
            </a:rPr>
            <a:t>Driven</a:t>
          </a:r>
        </a:p>
      </dgm:t>
    </dgm:pt>
    <dgm:pt modelId="{F187638C-5493-9B4F-B0B3-EEF365712685}" type="parTrans" cxnId="{BC06C4AD-4A5D-064A-A9FD-D251EDE4AD40}">
      <dgm:prSet/>
      <dgm:spPr/>
      <dgm:t>
        <a:bodyPr/>
        <a:lstStyle/>
        <a:p>
          <a:endParaRPr lang="en-GB"/>
        </a:p>
      </dgm:t>
    </dgm:pt>
    <dgm:pt modelId="{02A77DCA-86A9-1841-98E1-C55BF128301A}" type="sibTrans" cxnId="{BC06C4AD-4A5D-064A-A9FD-D251EDE4AD40}">
      <dgm:prSet/>
      <dgm:spPr/>
      <dgm:t>
        <a:bodyPr/>
        <a:lstStyle/>
        <a:p>
          <a:endParaRPr lang="en-GB"/>
        </a:p>
      </dgm:t>
    </dgm:pt>
    <dgm:pt modelId="{AF6B8A6A-2A33-2943-A74A-45B738552073}" type="pres">
      <dgm:prSet presAssocID="{E24865A2-7FC7-4156-9645-5A0E6A3D1015}" presName="diagram" presStyleCnt="0">
        <dgm:presLayoutVars>
          <dgm:dir/>
          <dgm:resizeHandles val="exact"/>
        </dgm:presLayoutVars>
      </dgm:prSet>
      <dgm:spPr/>
    </dgm:pt>
    <dgm:pt modelId="{394F34E2-546F-D84E-A1EB-B489B280BF35}" type="pres">
      <dgm:prSet presAssocID="{8DACB581-1E87-4507-8F99-75B79FACE351}" presName="node" presStyleLbl="node1" presStyleIdx="0" presStyleCnt="12">
        <dgm:presLayoutVars>
          <dgm:bulletEnabled val="1"/>
        </dgm:presLayoutVars>
      </dgm:prSet>
      <dgm:spPr/>
    </dgm:pt>
    <dgm:pt modelId="{AE129281-83F2-E144-AE76-A4BC7AF5BA84}" type="pres">
      <dgm:prSet presAssocID="{6581319F-BBEA-4717-893D-5EF460ABBA0E}" presName="sibTrans" presStyleCnt="0"/>
      <dgm:spPr/>
    </dgm:pt>
    <dgm:pt modelId="{E1CC8FAC-60A1-FD4C-AA17-E54799D39E8F}" type="pres">
      <dgm:prSet presAssocID="{11D5CD0A-79E7-FC42-B609-23492626F947}" presName="node" presStyleLbl="node1" presStyleIdx="1" presStyleCnt="12">
        <dgm:presLayoutVars>
          <dgm:bulletEnabled val="1"/>
        </dgm:presLayoutVars>
      </dgm:prSet>
      <dgm:spPr/>
    </dgm:pt>
    <dgm:pt modelId="{AB87B94E-4A49-0F43-90DE-07E9BE29D658}" type="pres">
      <dgm:prSet presAssocID="{75063D8F-E6F2-C048-AA76-DDC372E0506B}" presName="sibTrans" presStyleCnt="0"/>
      <dgm:spPr/>
    </dgm:pt>
    <dgm:pt modelId="{4C103279-8346-E04C-9F02-3DC7C53CCD22}" type="pres">
      <dgm:prSet presAssocID="{978A8233-6C02-F44B-8E0B-F9C15474C8CD}" presName="node" presStyleLbl="node1" presStyleIdx="2" presStyleCnt="12">
        <dgm:presLayoutVars>
          <dgm:bulletEnabled val="1"/>
        </dgm:presLayoutVars>
      </dgm:prSet>
      <dgm:spPr/>
    </dgm:pt>
    <dgm:pt modelId="{BF104EBB-1A9B-7049-8DA5-70BF009D527A}" type="pres">
      <dgm:prSet presAssocID="{C48501E6-30B7-C44C-A425-4CE40808B18D}" presName="sibTrans" presStyleCnt="0"/>
      <dgm:spPr/>
    </dgm:pt>
    <dgm:pt modelId="{18E63719-F5D2-1C4B-B931-DFA2C285F2F5}" type="pres">
      <dgm:prSet presAssocID="{4A3E41E6-966B-D843-B114-16121313B4B9}" presName="node" presStyleLbl="node1" presStyleIdx="3" presStyleCnt="12">
        <dgm:presLayoutVars>
          <dgm:bulletEnabled val="1"/>
        </dgm:presLayoutVars>
      </dgm:prSet>
      <dgm:spPr/>
    </dgm:pt>
    <dgm:pt modelId="{2AA35A95-1BE4-4942-A687-2BEF8582C4B5}" type="pres">
      <dgm:prSet presAssocID="{F8602FB9-2D67-8147-B0A1-49D1BF43A62B}" presName="sibTrans" presStyleCnt="0"/>
      <dgm:spPr/>
    </dgm:pt>
    <dgm:pt modelId="{492C0AB6-329C-6A41-BF8F-E753E8874803}" type="pres">
      <dgm:prSet presAssocID="{124A6379-D37F-B44D-9B38-357C4ACCAD10}" presName="node" presStyleLbl="node1" presStyleIdx="4" presStyleCnt="12">
        <dgm:presLayoutVars>
          <dgm:bulletEnabled val="1"/>
        </dgm:presLayoutVars>
      </dgm:prSet>
      <dgm:spPr/>
    </dgm:pt>
    <dgm:pt modelId="{3370B981-5221-954F-A98E-CEF824C83B31}" type="pres">
      <dgm:prSet presAssocID="{B734EAE4-CE0B-F346-A6A0-BD44ED2D5E78}" presName="sibTrans" presStyleCnt="0"/>
      <dgm:spPr/>
    </dgm:pt>
    <dgm:pt modelId="{2678344D-0E5B-9344-AD8F-1DF03531EF7A}" type="pres">
      <dgm:prSet presAssocID="{B7DBF8CB-6A69-D340-BBA9-5C0E48C94122}" presName="node" presStyleLbl="node1" presStyleIdx="5" presStyleCnt="12">
        <dgm:presLayoutVars>
          <dgm:bulletEnabled val="1"/>
        </dgm:presLayoutVars>
      </dgm:prSet>
      <dgm:spPr/>
    </dgm:pt>
    <dgm:pt modelId="{FFC1F92E-DA4C-6247-AF48-7EC71631CC40}" type="pres">
      <dgm:prSet presAssocID="{E358979B-19BD-A342-9DA8-C4734B0B657A}" presName="sibTrans" presStyleCnt="0"/>
      <dgm:spPr/>
    </dgm:pt>
    <dgm:pt modelId="{F228A72B-9590-2D4B-8832-C357FE5A3422}" type="pres">
      <dgm:prSet presAssocID="{6F395518-475B-8D4D-B6B1-EB0EBA70F403}" presName="node" presStyleLbl="node1" presStyleIdx="6" presStyleCnt="12">
        <dgm:presLayoutVars>
          <dgm:bulletEnabled val="1"/>
        </dgm:presLayoutVars>
      </dgm:prSet>
      <dgm:spPr/>
    </dgm:pt>
    <dgm:pt modelId="{8F2A4A51-5964-9A43-9767-36477C55F05A}" type="pres">
      <dgm:prSet presAssocID="{8FB121FC-2938-544F-B6CF-4080D6C72ECD}" presName="sibTrans" presStyleCnt="0"/>
      <dgm:spPr/>
    </dgm:pt>
    <dgm:pt modelId="{1EBA8214-2B4B-C647-9817-FEF7C401E1B7}" type="pres">
      <dgm:prSet presAssocID="{FF446EDF-72DB-1E4C-9DFD-6409DF7E53BB}" presName="node" presStyleLbl="node1" presStyleIdx="7" presStyleCnt="12">
        <dgm:presLayoutVars>
          <dgm:bulletEnabled val="1"/>
        </dgm:presLayoutVars>
      </dgm:prSet>
      <dgm:spPr/>
    </dgm:pt>
    <dgm:pt modelId="{8A918814-24B6-CF46-BABA-6B2188B89C71}" type="pres">
      <dgm:prSet presAssocID="{2A02E3CB-3230-5C42-9CA2-7408CA3B4BAB}" presName="sibTrans" presStyleCnt="0"/>
      <dgm:spPr/>
    </dgm:pt>
    <dgm:pt modelId="{5C9CF5D9-D4E6-1347-8578-DF76C423908B}" type="pres">
      <dgm:prSet presAssocID="{C7EFF34F-71B4-8948-912A-BBED39E99BA0}" presName="node" presStyleLbl="node1" presStyleIdx="8" presStyleCnt="12">
        <dgm:presLayoutVars>
          <dgm:bulletEnabled val="1"/>
        </dgm:presLayoutVars>
      </dgm:prSet>
      <dgm:spPr/>
    </dgm:pt>
    <dgm:pt modelId="{4AC80791-D123-E046-9D29-064454A9B68D}" type="pres">
      <dgm:prSet presAssocID="{C82F5BCF-0A90-1F42-B1DB-51C80362F617}" presName="sibTrans" presStyleCnt="0"/>
      <dgm:spPr/>
    </dgm:pt>
    <dgm:pt modelId="{1C0D2683-4911-F84E-96B3-E7A9CCC50FEB}" type="pres">
      <dgm:prSet presAssocID="{8020D8C1-A6A4-5D4D-A0FD-2096648DDBDB}" presName="node" presStyleLbl="node1" presStyleIdx="9" presStyleCnt="12">
        <dgm:presLayoutVars>
          <dgm:bulletEnabled val="1"/>
        </dgm:presLayoutVars>
      </dgm:prSet>
      <dgm:spPr/>
    </dgm:pt>
    <dgm:pt modelId="{F2E0E3CB-45A3-C04D-97F7-0C1B025D555B}" type="pres">
      <dgm:prSet presAssocID="{225AE77C-7BEA-E548-97CB-002CA6864690}" presName="sibTrans" presStyleCnt="0"/>
      <dgm:spPr/>
    </dgm:pt>
    <dgm:pt modelId="{85B0C18B-A7E3-8F49-A664-D64DDAD288B7}" type="pres">
      <dgm:prSet presAssocID="{6DE8FE5D-7D21-DB43-873F-DA0B350285A6}" presName="node" presStyleLbl="node1" presStyleIdx="10" presStyleCnt="12">
        <dgm:presLayoutVars>
          <dgm:bulletEnabled val="1"/>
        </dgm:presLayoutVars>
      </dgm:prSet>
      <dgm:spPr/>
    </dgm:pt>
    <dgm:pt modelId="{F603491C-F99A-374C-8B08-BDE5CBB1F6CA}" type="pres">
      <dgm:prSet presAssocID="{D5DD8E7B-80F0-8549-9D3B-21E2F9683BF1}" presName="sibTrans" presStyleCnt="0"/>
      <dgm:spPr/>
    </dgm:pt>
    <dgm:pt modelId="{BB9D41BC-4892-EF46-A503-633A69E30CDE}" type="pres">
      <dgm:prSet presAssocID="{86EF5001-5A72-8448-8882-C9BE1104FC8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2D49306-3E81-6041-901E-2BE8EDB5E56A}" type="presOf" srcId="{11D5CD0A-79E7-FC42-B609-23492626F947}" destId="{E1CC8FAC-60A1-FD4C-AA17-E54799D39E8F}" srcOrd="0" destOrd="0" presId="urn:microsoft.com/office/officeart/2005/8/layout/default"/>
    <dgm:cxn modelId="{D77BDF11-365B-D54D-B79A-63C1342779C0}" srcId="{E24865A2-7FC7-4156-9645-5A0E6A3D1015}" destId="{6F395518-475B-8D4D-B6B1-EB0EBA70F403}" srcOrd="6" destOrd="0" parTransId="{EA84B0D4-8A8A-CC40-93E1-F7DC3495E18D}" sibTransId="{8FB121FC-2938-544F-B6CF-4080D6C72ECD}"/>
    <dgm:cxn modelId="{0649371F-B1B9-FB46-8D10-B2CDE9D1D44C}" srcId="{E24865A2-7FC7-4156-9645-5A0E6A3D1015}" destId="{B7DBF8CB-6A69-D340-BBA9-5C0E48C94122}" srcOrd="5" destOrd="0" parTransId="{EDA4625F-35CF-CD41-85D1-113336138F0E}" sibTransId="{E358979B-19BD-A342-9DA8-C4734B0B657A}"/>
    <dgm:cxn modelId="{1E1BDD20-0AF7-5940-8E81-43E546DEF82F}" srcId="{E24865A2-7FC7-4156-9645-5A0E6A3D1015}" destId="{11D5CD0A-79E7-FC42-B609-23492626F947}" srcOrd="1" destOrd="0" parTransId="{9CC079D8-E80C-DD49-AE90-8846D2ED597B}" sibTransId="{75063D8F-E6F2-C048-AA76-DDC372E0506B}"/>
    <dgm:cxn modelId="{D59F6F2C-6097-1140-A27D-CCFD23D85FDA}" srcId="{E24865A2-7FC7-4156-9645-5A0E6A3D1015}" destId="{978A8233-6C02-F44B-8E0B-F9C15474C8CD}" srcOrd="2" destOrd="0" parTransId="{9A8112D3-1A90-DD4D-B703-111F27E60F17}" sibTransId="{C48501E6-30B7-C44C-A425-4CE40808B18D}"/>
    <dgm:cxn modelId="{16CC0F2E-446E-384A-9611-124796BBFE22}" type="presOf" srcId="{8020D8C1-A6A4-5D4D-A0FD-2096648DDBDB}" destId="{1C0D2683-4911-F84E-96B3-E7A9CCC50FEB}" srcOrd="0" destOrd="0" presId="urn:microsoft.com/office/officeart/2005/8/layout/default"/>
    <dgm:cxn modelId="{8236F63A-1414-0448-80EF-6AFA1D8CCB8B}" type="presOf" srcId="{FF446EDF-72DB-1E4C-9DFD-6409DF7E53BB}" destId="{1EBA8214-2B4B-C647-9817-FEF7C401E1B7}" srcOrd="0" destOrd="0" presId="urn:microsoft.com/office/officeart/2005/8/layout/default"/>
    <dgm:cxn modelId="{E12E093D-89FD-B246-AA6D-6A4FA119B6F3}" type="presOf" srcId="{978A8233-6C02-F44B-8E0B-F9C15474C8CD}" destId="{4C103279-8346-E04C-9F02-3DC7C53CCD22}" srcOrd="0" destOrd="0" presId="urn:microsoft.com/office/officeart/2005/8/layout/default"/>
    <dgm:cxn modelId="{A4980C46-E37E-5E41-A6E6-A996498F67DC}" srcId="{E24865A2-7FC7-4156-9645-5A0E6A3D1015}" destId="{124A6379-D37F-B44D-9B38-357C4ACCAD10}" srcOrd="4" destOrd="0" parTransId="{3E3CDF30-E39C-0F4F-9138-DD09FF9FF52C}" sibTransId="{B734EAE4-CE0B-F346-A6A0-BD44ED2D5E78}"/>
    <dgm:cxn modelId="{32A5075C-8D95-4548-8109-2F4427530378}" type="presOf" srcId="{4A3E41E6-966B-D843-B114-16121313B4B9}" destId="{18E63719-F5D2-1C4B-B931-DFA2C285F2F5}" srcOrd="0" destOrd="0" presId="urn:microsoft.com/office/officeart/2005/8/layout/default"/>
    <dgm:cxn modelId="{C182B560-8246-E04F-8C4B-FD912AF9AD38}" type="presOf" srcId="{E24865A2-7FC7-4156-9645-5A0E6A3D1015}" destId="{AF6B8A6A-2A33-2943-A74A-45B738552073}" srcOrd="0" destOrd="0" presId="urn:microsoft.com/office/officeart/2005/8/layout/default"/>
    <dgm:cxn modelId="{D4F59167-4C34-F84A-B1A9-5BB93F959E92}" type="presOf" srcId="{B7DBF8CB-6A69-D340-BBA9-5C0E48C94122}" destId="{2678344D-0E5B-9344-AD8F-1DF03531EF7A}" srcOrd="0" destOrd="0" presId="urn:microsoft.com/office/officeart/2005/8/layout/default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F052F56F-2192-9046-BD61-F77B3BD732A2}" type="presOf" srcId="{C7EFF34F-71B4-8948-912A-BBED39E99BA0}" destId="{5C9CF5D9-D4E6-1347-8578-DF76C423908B}" srcOrd="0" destOrd="0" presId="urn:microsoft.com/office/officeart/2005/8/layout/default"/>
    <dgm:cxn modelId="{99AD2498-6D7F-744B-ADF4-AE94F07F5A60}" type="presOf" srcId="{6F395518-475B-8D4D-B6B1-EB0EBA70F403}" destId="{F228A72B-9590-2D4B-8832-C357FE5A3422}" srcOrd="0" destOrd="0" presId="urn:microsoft.com/office/officeart/2005/8/layout/default"/>
    <dgm:cxn modelId="{CCA4AB9A-5228-AE45-AA4B-F2773821DE07}" type="presOf" srcId="{86EF5001-5A72-8448-8882-C9BE1104FC82}" destId="{BB9D41BC-4892-EF46-A503-633A69E30CDE}" srcOrd="0" destOrd="0" presId="urn:microsoft.com/office/officeart/2005/8/layout/default"/>
    <dgm:cxn modelId="{7C3CD09B-CB30-5140-91B3-91696304333E}" srcId="{E24865A2-7FC7-4156-9645-5A0E6A3D1015}" destId="{4A3E41E6-966B-D843-B114-16121313B4B9}" srcOrd="3" destOrd="0" parTransId="{DEDD6941-8CEB-FE40-9676-2781E7B8B1A7}" sibTransId="{F8602FB9-2D67-8147-B0A1-49D1BF43A62B}"/>
    <dgm:cxn modelId="{2F2D689C-C639-3049-8261-0ED645BA0189}" srcId="{E24865A2-7FC7-4156-9645-5A0E6A3D1015}" destId="{FF446EDF-72DB-1E4C-9DFD-6409DF7E53BB}" srcOrd="7" destOrd="0" parTransId="{BBE12783-C708-1E4A-92E3-F43CE6F74317}" sibTransId="{2A02E3CB-3230-5C42-9CA2-7408CA3B4BAB}"/>
    <dgm:cxn modelId="{6C17E79D-CF5A-3D4D-A8E5-B23DCC5D6DCD}" srcId="{E24865A2-7FC7-4156-9645-5A0E6A3D1015}" destId="{8020D8C1-A6A4-5D4D-A0FD-2096648DDBDB}" srcOrd="9" destOrd="0" parTransId="{465AF422-6D48-6646-B597-535CBFF30A27}" sibTransId="{225AE77C-7BEA-E548-97CB-002CA6864690}"/>
    <dgm:cxn modelId="{CFE09FA2-6C3C-734F-93E3-94950CB70B90}" type="presOf" srcId="{8DACB581-1E87-4507-8F99-75B79FACE351}" destId="{394F34E2-546F-D84E-A1EB-B489B280BF35}" srcOrd="0" destOrd="0" presId="urn:microsoft.com/office/officeart/2005/8/layout/default"/>
    <dgm:cxn modelId="{BC06C4AD-4A5D-064A-A9FD-D251EDE4AD40}" srcId="{E24865A2-7FC7-4156-9645-5A0E6A3D1015}" destId="{86EF5001-5A72-8448-8882-C9BE1104FC82}" srcOrd="11" destOrd="0" parTransId="{F187638C-5493-9B4F-B0B3-EEF365712685}" sibTransId="{02A77DCA-86A9-1841-98E1-C55BF128301A}"/>
    <dgm:cxn modelId="{1B20EBB9-0C1E-9C4F-9E9E-9111BB57CD21}" type="presOf" srcId="{6DE8FE5D-7D21-DB43-873F-DA0B350285A6}" destId="{85B0C18B-A7E3-8F49-A664-D64DDAD288B7}" srcOrd="0" destOrd="0" presId="urn:microsoft.com/office/officeart/2005/8/layout/default"/>
    <dgm:cxn modelId="{C8E98ED8-39A9-3A47-A59F-2197FFE67E30}" srcId="{E24865A2-7FC7-4156-9645-5A0E6A3D1015}" destId="{C7EFF34F-71B4-8948-912A-BBED39E99BA0}" srcOrd="8" destOrd="0" parTransId="{8E45FD56-F696-5C49-87E5-C8341136CEAA}" sibTransId="{C82F5BCF-0A90-1F42-B1DB-51C80362F617}"/>
    <dgm:cxn modelId="{0DD50BED-60A1-324C-98D4-9424C97B99F7}" srcId="{E24865A2-7FC7-4156-9645-5A0E6A3D1015}" destId="{6DE8FE5D-7D21-DB43-873F-DA0B350285A6}" srcOrd="10" destOrd="0" parTransId="{873D4A13-66A4-BE43-8118-E463DDA3C886}" sibTransId="{D5DD8E7B-80F0-8549-9D3B-21E2F9683BF1}"/>
    <dgm:cxn modelId="{EEAA6DF5-8CC9-AE4A-9296-D7E7CF12E96E}" type="presOf" srcId="{124A6379-D37F-B44D-9B38-357C4ACCAD10}" destId="{492C0AB6-329C-6A41-BF8F-E753E8874803}" srcOrd="0" destOrd="0" presId="urn:microsoft.com/office/officeart/2005/8/layout/default"/>
    <dgm:cxn modelId="{CCC20D74-C238-4343-BEAA-AA5E69A22E90}" type="presParOf" srcId="{AF6B8A6A-2A33-2943-A74A-45B738552073}" destId="{394F34E2-546F-D84E-A1EB-B489B280BF35}" srcOrd="0" destOrd="0" presId="urn:microsoft.com/office/officeart/2005/8/layout/default"/>
    <dgm:cxn modelId="{CE3C12E6-7EC3-2746-AB4B-162DE83EF7CD}" type="presParOf" srcId="{AF6B8A6A-2A33-2943-A74A-45B738552073}" destId="{AE129281-83F2-E144-AE76-A4BC7AF5BA84}" srcOrd="1" destOrd="0" presId="urn:microsoft.com/office/officeart/2005/8/layout/default"/>
    <dgm:cxn modelId="{BEA58355-901E-3045-ACEB-7ECC04F2D1BC}" type="presParOf" srcId="{AF6B8A6A-2A33-2943-A74A-45B738552073}" destId="{E1CC8FAC-60A1-FD4C-AA17-E54799D39E8F}" srcOrd="2" destOrd="0" presId="urn:microsoft.com/office/officeart/2005/8/layout/default"/>
    <dgm:cxn modelId="{5D13332C-A55C-EC46-9C79-A6D55BBC4E45}" type="presParOf" srcId="{AF6B8A6A-2A33-2943-A74A-45B738552073}" destId="{AB87B94E-4A49-0F43-90DE-07E9BE29D658}" srcOrd="3" destOrd="0" presId="urn:microsoft.com/office/officeart/2005/8/layout/default"/>
    <dgm:cxn modelId="{C992A681-698D-4349-A78F-F52A59313832}" type="presParOf" srcId="{AF6B8A6A-2A33-2943-A74A-45B738552073}" destId="{4C103279-8346-E04C-9F02-3DC7C53CCD22}" srcOrd="4" destOrd="0" presId="urn:microsoft.com/office/officeart/2005/8/layout/default"/>
    <dgm:cxn modelId="{CB0DBBC8-9CD2-BC4A-9B81-D5F45EDFD0AF}" type="presParOf" srcId="{AF6B8A6A-2A33-2943-A74A-45B738552073}" destId="{BF104EBB-1A9B-7049-8DA5-70BF009D527A}" srcOrd="5" destOrd="0" presId="urn:microsoft.com/office/officeart/2005/8/layout/default"/>
    <dgm:cxn modelId="{03313A72-54FB-734D-8B12-F1085DB229CC}" type="presParOf" srcId="{AF6B8A6A-2A33-2943-A74A-45B738552073}" destId="{18E63719-F5D2-1C4B-B931-DFA2C285F2F5}" srcOrd="6" destOrd="0" presId="urn:microsoft.com/office/officeart/2005/8/layout/default"/>
    <dgm:cxn modelId="{893DB01D-110E-3B4F-A045-CC62ADA23D89}" type="presParOf" srcId="{AF6B8A6A-2A33-2943-A74A-45B738552073}" destId="{2AA35A95-1BE4-4942-A687-2BEF8582C4B5}" srcOrd="7" destOrd="0" presId="urn:microsoft.com/office/officeart/2005/8/layout/default"/>
    <dgm:cxn modelId="{1E8F693F-FC05-334E-8F59-3058926F067D}" type="presParOf" srcId="{AF6B8A6A-2A33-2943-A74A-45B738552073}" destId="{492C0AB6-329C-6A41-BF8F-E753E8874803}" srcOrd="8" destOrd="0" presId="urn:microsoft.com/office/officeart/2005/8/layout/default"/>
    <dgm:cxn modelId="{97532D02-EBD4-9840-9C9C-C7769F76A875}" type="presParOf" srcId="{AF6B8A6A-2A33-2943-A74A-45B738552073}" destId="{3370B981-5221-954F-A98E-CEF824C83B31}" srcOrd="9" destOrd="0" presId="urn:microsoft.com/office/officeart/2005/8/layout/default"/>
    <dgm:cxn modelId="{53ECB6A4-99F3-0747-9201-E4FBB94555CB}" type="presParOf" srcId="{AF6B8A6A-2A33-2943-A74A-45B738552073}" destId="{2678344D-0E5B-9344-AD8F-1DF03531EF7A}" srcOrd="10" destOrd="0" presId="urn:microsoft.com/office/officeart/2005/8/layout/default"/>
    <dgm:cxn modelId="{F134FFCB-D785-0E48-B213-6163C3397DAD}" type="presParOf" srcId="{AF6B8A6A-2A33-2943-A74A-45B738552073}" destId="{FFC1F92E-DA4C-6247-AF48-7EC71631CC40}" srcOrd="11" destOrd="0" presId="urn:microsoft.com/office/officeart/2005/8/layout/default"/>
    <dgm:cxn modelId="{50E0BDA3-5E43-0C4E-B2F0-F826217B6882}" type="presParOf" srcId="{AF6B8A6A-2A33-2943-A74A-45B738552073}" destId="{F228A72B-9590-2D4B-8832-C357FE5A3422}" srcOrd="12" destOrd="0" presId="urn:microsoft.com/office/officeart/2005/8/layout/default"/>
    <dgm:cxn modelId="{C854073D-52BB-F04F-97F1-203DA5CC7D7E}" type="presParOf" srcId="{AF6B8A6A-2A33-2943-A74A-45B738552073}" destId="{8F2A4A51-5964-9A43-9767-36477C55F05A}" srcOrd="13" destOrd="0" presId="urn:microsoft.com/office/officeart/2005/8/layout/default"/>
    <dgm:cxn modelId="{12594221-6604-4049-9A89-5F26CE9F4557}" type="presParOf" srcId="{AF6B8A6A-2A33-2943-A74A-45B738552073}" destId="{1EBA8214-2B4B-C647-9817-FEF7C401E1B7}" srcOrd="14" destOrd="0" presId="urn:microsoft.com/office/officeart/2005/8/layout/default"/>
    <dgm:cxn modelId="{039E9F51-C029-0D41-9326-090484B64A4F}" type="presParOf" srcId="{AF6B8A6A-2A33-2943-A74A-45B738552073}" destId="{8A918814-24B6-CF46-BABA-6B2188B89C71}" srcOrd="15" destOrd="0" presId="urn:microsoft.com/office/officeart/2005/8/layout/default"/>
    <dgm:cxn modelId="{76019BB9-06F9-0C4E-A88E-E9FFE4726B09}" type="presParOf" srcId="{AF6B8A6A-2A33-2943-A74A-45B738552073}" destId="{5C9CF5D9-D4E6-1347-8578-DF76C423908B}" srcOrd="16" destOrd="0" presId="urn:microsoft.com/office/officeart/2005/8/layout/default"/>
    <dgm:cxn modelId="{9ADB1577-AB30-ED40-8680-ABC0E2A37F78}" type="presParOf" srcId="{AF6B8A6A-2A33-2943-A74A-45B738552073}" destId="{4AC80791-D123-E046-9D29-064454A9B68D}" srcOrd="17" destOrd="0" presId="urn:microsoft.com/office/officeart/2005/8/layout/default"/>
    <dgm:cxn modelId="{7F891F62-73C9-D34D-8F09-5524CD15ABB2}" type="presParOf" srcId="{AF6B8A6A-2A33-2943-A74A-45B738552073}" destId="{1C0D2683-4911-F84E-96B3-E7A9CCC50FEB}" srcOrd="18" destOrd="0" presId="urn:microsoft.com/office/officeart/2005/8/layout/default"/>
    <dgm:cxn modelId="{D87A1399-3171-D74B-B052-2B7A6EA88650}" type="presParOf" srcId="{AF6B8A6A-2A33-2943-A74A-45B738552073}" destId="{F2E0E3CB-45A3-C04D-97F7-0C1B025D555B}" srcOrd="19" destOrd="0" presId="urn:microsoft.com/office/officeart/2005/8/layout/default"/>
    <dgm:cxn modelId="{634AE019-B0C4-124E-A200-C0E9206580B8}" type="presParOf" srcId="{AF6B8A6A-2A33-2943-A74A-45B738552073}" destId="{85B0C18B-A7E3-8F49-A664-D64DDAD288B7}" srcOrd="20" destOrd="0" presId="urn:microsoft.com/office/officeart/2005/8/layout/default"/>
    <dgm:cxn modelId="{7F372E64-C91C-0D49-955D-D0F78E798991}" type="presParOf" srcId="{AF6B8A6A-2A33-2943-A74A-45B738552073}" destId="{F603491C-F99A-374C-8B08-BDE5CBB1F6CA}" srcOrd="21" destOrd="0" presId="urn:microsoft.com/office/officeart/2005/8/layout/default"/>
    <dgm:cxn modelId="{C1DC27C5-5CFB-0F42-8841-9C593CFDB7DD}" type="presParOf" srcId="{AF6B8A6A-2A33-2943-A74A-45B738552073}" destId="{BB9D41BC-4892-EF46-A503-633A69E30CD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5F44B-F135-4F23-AF0A-2EFFD617DCFD}">
      <dsp:nvSpPr>
        <dsp:cNvPr id="0" name=""/>
        <dsp:cNvSpPr/>
      </dsp:nvSpPr>
      <dsp:spPr>
        <a:xfrm>
          <a:off x="1333351" y="3737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CB6142-794F-474E-A64B-047F963C9A88}">
      <dsp:nvSpPr>
        <dsp:cNvPr id="0" name=""/>
        <dsp:cNvSpPr/>
      </dsp:nvSpPr>
      <dsp:spPr>
        <a:xfrm>
          <a:off x="1333351" y="1536737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1333351" y="1536737"/>
        <a:ext cx="2555073" cy="525600"/>
      </dsp:txXfrm>
    </dsp:sp>
    <dsp:sp modelId="{DE0ED51E-7061-4959-A9A9-6D4AA087DC3E}">
      <dsp:nvSpPr>
        <dsp:cNvPr id="0" name=""/>
        <dsp:cNvSpPr/>
      </dsp:nvSpPr>
      <dsp:spPr>
        <a:xfrm>
          <a:off x="4149034" y="3737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A463CC-E96E-45AC-B924-B213BC732A43}">
      <dsp:nvSpPr>
        <dsp:cNvPr id="0" name=""/>
        <dsp:cNvSpPr/>
      </dsp:nvSpPr>
      <dsp:spPr>
        <a:xfrm>
          <a:off x="4149034" y="1536737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4149034" y="1536737"/>
        <a:ext cx="2555073" cy="525600"/>
      </dsp:txXfrm>
    </dsp:sp>
    <dsp:sp modelId="{77610921-2F4D-410A-B147-1D5A0D9DD58F}">
      <dsp:nvSpPr>
        <dsp:cNvPr id="0" name=""/>
        <dsp:cNvSpPr/>
      </dsp:nvSpPr>
      <dsp:spPr>
        <a:xfrm>
          <a:off x="1333351" y="2449244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58000" b="-5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44A8F0-8B59-4AD8-A4DB-F05F4EAB6AD4}">
      <dsp:nvSpPr>
        <dsp:cNvPr id="0" name=""/>
        <dsp:cNvSpPr/>
      </dsp:nvSpPr>
      <dsp:spPr>
        <a:xfrm>
          <a:off x="1333351" y="3982244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1333351" y="3982244"/>
        <a:ext cx="2555073" cy="525600"/>
      </dsp:txXfrm>
    </dsp:sp>
    <dsp:sp modelId="{80546849-2088-467F-90A9-4B08CD6D84E0}">
      <dsp:nvSpPr>
        <dsp:cNvPr id="0" name=""/>
        <dsp:cNvSpPr/>
      </dsp:nvSpPr>
      <dsp:spPr>
        <a:xfrm>
          <a:off x="4149034" y="2449244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6F604C-8FB4-4FF5-8400-44DD0EE6A7B3}">
      <dsp:nvSpPr>
        <dsp:cNvPr id="0" name=""/>
        <dsp:cNvSpPr/>
      </dsp:nvSpPr>
      <dsp:spPr>
        <a:xfrm>
          <a:off x="4149034" y="3982244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4149034" y="3982244"/>
        <a:ext cx="2555073" cy="525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1F2AF-7A86-1F48-852C-87F1DDCB93F9}">
      <dsp:nvSpPr>
        <dsp:cNvPr id="0" name=""/>
        <dsp:cNvSpPr/>
      </dsp:nvSpPr>
      <dsp:spPr>
        <a:xfrm>
          <a:off x="0" y="262193"/>
          <a:ext cx="952716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kern="1200" dirty="0">
              <a:latin typeface="Avenir Next LT Pro" panose="020B0504020202020204" pitchFamily="34" charset="77"/>
            </a:rPr>
            <a:t>Do you think a person with one of these conditions can be successful?</a:t>
          </a:r>
          <a:endParaRPr lang="en-GB" sz="2800" b="0" kern="1200" dirty="0">
            <a:latin typeface="Avenir Next LT Pro" panose="020B0504020202020204" pitchFamily="34" charset="77"/>
          </a:endParaRPr>
        </a:p>
      </dsp:txBody>
      <dsp:txXfrm>
        <a:off x="59399" y="321592"/>
        <a:ext cx="9408362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1F2AF-7A86-1F48-852C-87F1DDCB93F9}">
      <dsp:nvSpPr>
        <dsp:cNvPr id="0" name=""/>
        <dsp:cNvSpPr/>
      </dsp:nvSpPr>
      <dsp:spPr>
        <a:xfrm>
          <a:off x="0" y="94154"/>
          <a:ext cx="5292341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latin typeface="Avenir Next LT Pro" panose="020B0504020202020204" pitchFamily="34" charset="77"/>
            </a:rPr>
            <a:t>It’s great to be different!</a:t>
          </a:r>
          <a:endParaRPr lang="en-GB" sz="2400" b="0" kern="1200" dirty="0">
            <a:latin typeface="Avenir Next LT Pro" panose="020B0504020202020204" pitchFamily="34" charset="77"/>
          </a:endParaRPr>
        </a:p>
      </dsp:txBody>
      <dsp:txXfrm>
        <a:off x="59399" y="153553"/>
        <a:ext cx="5173543" cy="1098002"/>
      </dsp:txXfrm>
    </dsp:sp>
    <dsp:sp modelId="{C962DE52-EEF9-034C-8714-F3E75E42310E}">
      <dsp:nvSpPr>
        <dsp:cNvPr id="0" name=""/>
        <dsp:cNvSpPr/>
      </dsp:nvSpPr>
      <dsp:spPr>
        <a:xfrm>
          <a:off x="0" y="1310954"/>
          <a:ext cx="5292341" cy="343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03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Michael Phelps has ADHD</a:t>
          </a:r>
          <a:r>
            <a:rPr lang="en-US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Billie </a:t>
          </a:r>
          <a:r>
            <a:rPr lang="en-GB" sz="2000" b="0" i="0" kern="1200" dirty="0" err="1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Eilish</a:t>
          </a: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 has Tourette's Syndrome​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Michael Jordan has ADHD​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Daniel Radcliffe has Dyspraxia</a:t>
          </a:r>
          <a:r>
            <a:rPr lang="en-US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Simone Biles has ADHD​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Emma Watson has ADHD</a:t>
          </a:r>
          <a:r>
            <a:rPr lang="en-US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Greta Thunberg has Autism​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Richard Branson has Dyslexia​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Lewis Capaldi has Tourette’s Syndrome​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Tom Holland has Dyslexia</a:t>
          </a:r>
          <a:r>
            <a:rPr lang="en-US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</dsp:txBody>
      <dsp:txXfrm>
        <a:off x="0" y="1310954"/>
        <a:ext cx="5292341" cy="34310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5F44B-F135-4F23-AF0A-2EFFD617DCFD}">
      <dsp:nvSpPr>
        <dsp:cNvPr id="0" name=""/>
        <dsp:cNvSpPr/>
      </dsp:nvSpPr>
      <dsp:spPr>
        <a:xfrm>
          <a:off x="1333351" y="3737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CB6142-794F-474E-A64B-047F963C9A88}">
      <dsp:nvSpPr>
        <dsp:cNvPr id="0" name=""/>
        <dsp:cNvSpPr/>
      </dsp:nvSpPr>
      <dsp:spPr>
        <a:xfrm>
          <a:off x="1333351" y="1536737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1333351" y="1536737"/>
        <a:ext cx="2555073" cy="525600"/>
      </dsp:txXfrm>
    </dsp:sp>
    <dsp:sp modelId="{DE0ED51E-7061-4959-A9A9-6D4AA087DC3E}">
      <dsp:nvSpPr>
        <dsp:cNvPr id="0" name=""/>
        <dsp:cNvSpPr/>
      </dsp:nvSpPr>
      <dsp:spPr>
        <a:xfrm>
          <a:off x="4149034" y="3737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A463CC-E96E-45AC-B924-B213BC732A43}">
      <dsp:nvSpPr>
        <dsp:cNvPr id="0" name=""/>
        <dsp:cNvSpPr/>
      </dsp:nvSpPr>
      <dsp:spPr>
        <a:xfrm>
          <a:off x="4149034" y="1536737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4149034" y="1536737"/>
        <a:ext cx="2555073" cy="525600"/>
      </dsp:txXfrm>
    </dsp:sp>
    <dsp:sp modelId="{77610921-2F4D-410A-B147-1D5A0D9DD58F}">
      <dsp:nvSpPr>
        <dsp:cNvPr id="0" name=""/>
        <dsp:cNvSpPr/>
      </dsp:nvSpPr>
      <dsp:spPr>
        <a:xfrm>
          <a:off x="1333351" y="2449244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58000" b="-5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44A8F0-8B59-4AD8-A4DB-F05F4EAB6AD4}">
      <dsp:nvSpPr>
        <dsp:cNvPr id="0" name=""/>
        <dsp:cNvSpPr/>
      </dsp:nvSpPr>
      <dsp:spPr>
        <a:xfrm>
          <a:off x="1333351" y="3982244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1333351" y="3982244"/>
        <a:ext cx="2555073" cy="525600"/>
      </dsp:txXfrm>
    </dsp:sp>
    <dsp:sp modelId="{80546849-2088-467F-90A9-4B08CD6D84E0}">
      <dsp:nvSpPr>
        <dsp:cNvPr id="0" name=""/>
        <dsp:cNvSpPr/>
      </dsp:nvSpPr>
      <dsp:spPr>
        <a:xfrm>
          <a:off x="4149034" y="2449244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6F604C-8FB4-4FF5-8400-44DD0EE6A7B3}">
      <dsp:nvSpPr>
        <dsp:cNvPr id="0" name=""/>
        <dsp:cNvSpPr/>
      </dsp:nvSpPr>
      <dsp:spPr>
        <a:xfrm>
          <a:off x="4149034" y="3982244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4149034" y="3982244"/>
        <a:ext cx="2555073" cy="5256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13AE-97F7-49BC-BFF4-692B49B014ED}">
      <dsp:nvSpPr>
        <dsp:cNvPr id="0" name=""/>
        <dsp:cNvSpPr/>
      </dsp:nvSpPr>
      <dsp:spPr>
        <a:xfrm>
          <a:off x="243473" y="713"/>
          <a:ext cx="3633997" cy="3633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venir Next LT Pro" panose="020B0504020202020204" pitchFamily="34" charset="0"/>
            </a:rPr>
            <a:t>The umbrellas are a way of celebrating neurodiversity and difference! Remember...</a:t>
          </a:r>
        </a:p>
      </dsp:txBody>
      <dsp:txXfrm>
        <a:off x="775660" y="532900"/>
        <a:ext cx="2569623" cy="2569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13AE-97F7-49BC-BFF4-692B49B014ED}">
      <dsp:nvSpPr>
        <dsp:cNvPr id="0" name=""/>
        <dsp:cNvSpPr/>
      </dsp:nvSpPr>
      <dsp:spPr>
        <a:xfrm>
          <a:off x="296660" y="1542"/>
          <a:ext cx="3111312" cy="3111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Avenir Next LT Pro" panose="020B0504020202020204" pitchFamily="34" charset="0"/>
            </a:rPr>
            <a:t>What do you think the umbrellas mean?</a:t>
          </a:r>
        </a:p>
      </dsp:txBody>
      <dsp:txXfrm>
        <a:off x="752301" y="457183"/>
        <a:ext cx="2200030" cy="2200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5F44B-F135-4F23-AF0A-2EFFD617DCFD}">
      <dsp:nvSpPr>
        <dsp:cNvPr id="0" name=""/>
        <dsp:cNvSpPr/>
      </dsp:nvSpPr>
      <dsp:spPr>
        <a:xfrm>
          <a:off x="1310245" y="0"/>
          <a:ext cx="5416967" cy="46429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CB6142-794F-474E-A64B-047F963C9A88}">
      <dsp:nvSpPr>
        <dsp:cNvPr id="0" name=""/>
        <dsp:cNvSpPr/>
      </dsp:nvSpPr>
      <dsp:spPr>
        <a:xfrm>
          <a:off x="1310245" y="3250087"/>
          <a:ext cx="5416967" cy="1114315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20" tIns="147320" rIns="147320" bIns="14732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800" kern="1200" dirty="0"/>
        </a:p>
      </dsp:txBody>
      <dsp:txXfrm>
        <a:off x="1310245" y="3250087"/>
        <a:ext cx="5416967" cy="1114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13AE-97F7-49BC-BFF4-692B49B014ED}">
      <dsp:nvSpPr>
        <dsp:cNvPr id="0" name=""/>
        <dsp:cNvSpPr/>
      </dsp:nvSpPr>
      <dsp:spPr>
        <a:xfrm>
          <a:off x="155741" y="539"/>
          <a:ext cx="2669430" cy="2669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venir Next LT Pro" panose="020B0504020202020204" pitchFamily="34" charset="0"/>
            </a:rPr>
            <a:t>What's the same and what's different?</a:t>
          </a:r>
        </a:p>
      </dsp:txBody>
      <dsp:txXfrm>
        <a:off x="546670" y="391468"/>
        <a:ext cx="1887572" cy="18875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DB3DB-EF71-3842-BA75-A8918EC7CAA4}">
      <dsp:nvSpPr>
        <dsp:cNvPr id="0" name=""/>
        <dsp:cNvSpPr/>
      </dsp:nvSpPr>
      <dsp:spPr>
        <a:xfrm>
          <a:off x="0" y="2267"/>
          <a:ext cx="7090974" cy="0"/>
        </a:xfrm>
        <a:prstGeom prst="lin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517088-E0B7-5548-AF9E-D09FE83DF42B}">
      <dsp:nvSpPr>
        <dsp:cNvPr id="0" name=""/>
        <dsp:cNvSpPr/>
      </dsp:nvSpPr>
      <dsp:spPr>
        <a:xfrm>
          <a:off x="0" y="2267"/>
          <a:ext cx="7090974" cy="154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Some people in the picture have similarities</a:t>
          </a:r>
        </a:p>
      </dsp:txBody>
      <dsp:txXfrm>
        <a:off x="0" y="2267"/>
        <a:ext cx="7090974" cy="1546149"/>
      </dsp:txXfrm>
    </dsp:sp>
    <dsp:sp modelId="{4FCAA182-FAA1-E844-B985-11B9A1FD9956}">
      <dsp:nvSpPr>
        <dsp:cNvPr id="0" name=""/>
        <dsp:cNvSpPr/>
      </dsp:nvSpPr>
      <dsp:spPr>
        <a:xfrm>
          <a:off x="0" y="1548416"/>
          <a:ext cx="7090974" cy="0"/>
        </a:xfrm>
        <a:prstGeom prst="lin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4A7FCF-4E5E-AA40-B26D-B9E0E63C22A3}">
      <dsp:nvSpPr>
        <dsp:cNvPr id="0" name=""/>
        <dsp:cNvSpPr/>
      </dsp:nvSpPr>
      <dsp:spPr>
        <a:xfrm>
          <a:off x="0" y="1548416"/>
          <a:ext cx="7090974" cy="154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However, they also have lots of differences, just like everyone!</a:t>
          </a:r>
        </a:p>
      </dsp:txBody>
      <dsp:txXfrm>
        <a:off x="0" y="1548416"/>
        <a:ext cx="7090974" cy="1546149"/>
      </dsp:txXfrm>
    </dsp:sp>
    <dsp:sp modelId="{E3DD0A38-4780-A146-BF01-273D9889D552}">
      <dsp:nvSpPr>
        <dsp:cNvPr id="0" name=""/>
        <dsp:cNvSpPr/>
      </dsp:nvSpPr>
      <dsp:spPr>
        <a:xfrm>
          <a:off x="0" y="3094565"/>
          <a:ext cx="7090974" cy="0"/>
        </a:xfrm>
        <a:prstGeom prst="lin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2C855A-8779-6047-A441-27C0D8C66D32}">
      <dsp:nvSpPr>
        <dsp:cNvPr id="0" name=""/>
        <dsp:cNvSpPr/>
      </dsp:nvSpPr>
      <dsp:spPr>
        <a:xfrm>
          <a:off x="0" y="3094565"/>
          <a:ext cx="7090974" cy="154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We use the word 'Neurodiversity' to describe brain differences</a:t>
          </a:r>
        </a:p>
      </dsp:txBody>
      <dsp:txXfrm>
        <a:off x="0" y="3094565"/>
        <a:ext cx="7090974" cy="15461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13AE-97F7-49BC-BFF4-692B49B014ED}">
      <dsp:nvSpPr>
        <dsp:cNvPr id="0" name=""/>
        <dsp:cNvSpPr/>
      </dsp:nvSpPr>
      <dsp:spPr>
        <a:xfrm>
          <a:off x="162949" y="1081"/>
          <a:ext cx="3045023" cy="304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venir Next LT Pro" panose="020B0504020202020204" pitchFamily="34" charset="0"/>
            </a:rPr>
            <a:t>What do you think we mean by brain differences?</a:t>
          </a:r>
        </a:p>
      </dsp:txBody>
      <dsp:txXfrm>
        <a:off x="608882" y="447014"/>
        <a:ext cx="2153157" cy="2153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A24AE-1CA2-084B-81C9-5B61BECA2C31}">
      <dsp:nvSpPr>
        <dsp:cNvPr id="0" name=""/>
        <dsp:cNvSpPr/>
      </dsp:nvSpPr>
      <dsp:spPr>
        <a:xfrm>
          <a:off x="0" y="1127"/>
          <a:ext cx="9527160" cy="46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Next LT Pro" panose="020B0504020202020204" pitchFamily="34" charset="77"/>
            </a:rPr>
            <a:t>This is called an 'Umbrella Term'</a:t>
          </a:r>
        </a:p>
      </dsp:txBody>
      <dsp:txXfrm>
        <a:off x="22938" y="24065"/>
        <a:ext cx="9481284" cy="424001"/>
      </dsp:txXfrm>
    </dsp:sp>
    <dsp:sp modelId="{C26913B9-6B17-5C49-BC12-6D94A25E0978}">
      <dsp:nvSpPr>
        <dsp:cNvPr id="0" name=""/>
        <dsp:cNvSpPr/>
      </dsp:nvSpPr>
      <dsp:spPr>
        <a:xfrm>
          <a:off x="0" y="482578"/>
          <a:ext cx="9527160" cy="46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Avenir Next LT Pro" panose="020B0504020202020204" pitchFamily="34" charset="77"/>
            </a:rPr>
            <a:t>This is because it is used to describe lots of differences in the brain</a:t>
          </a:r>
          <a:endParaRPr lang="en-GB" sz="2400" kern="1200" dirty="0">
            <a:latin typeface="Avenir Next LT Pro" panose="020B0504020202020204" pitchFamily="34" charset="77"/>
          </a:endParaRPr>
        </a:p>
      </dsp:txBody>
      <dsp:txXfrm>
        <a:off x="22938" y="505516"/>
        <a:ext cx="9481284" cy="424001"/>
      </dsp:txXfrm>
    </dsp:sp>
    <dsp:sp modelId="{994C2B5E-A60C-144E-B8C7-7883195079EF}">
      <dsp:nvSpPr>
        <dsp:cNvPr id="0" name=""/>
        <dsp:cNvSpPr/>
      </dsp:nvSpPr>
      <dsp:spPr>
        <a:xfrm>
          <a:off x="0" y="964028"/>
          <a:ext cx="9527160" cy="46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Next LT Pro" panose="020B0504020202020204" pitchFamily="34" charset="77"/>
            </a:rPr>
            <a:t>Some of these differences have names</a:t>
          </a:r>
        </a:p>
      </dsp:txBody>
      <dsp:txXfrm>
        <a:off x="22938" y="986966"/>
        <a:ext cx="9481284" cy="424001"/>
      </dsp:txXfrm>
    </dsp:sp>
    <dsp:sp modelId="{49CBFA25-2E27-744F-BCD0-2F92F3C5426C}">
      <dsp:nvSpPr>
        <dsp:cNvPr id="0" name=""/>
        <dsp:cNvSpPr/>
      </dsp:nvSpPr>
      <dsp:spPr>
        <a:xfrm>
          <a:off x="0" y="1445479"/>
          <a:ext cx="9527160" cy="46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Next LT Pro" panose="020B0504020202020204" pitchFamily="34" charset="77"/>
            </a:rPr>
            <a:t>1 in 5 of us have these differences</a:t>
          </a:r>
        </a:p>
      </dsp:txBody>
      <dsp:txXfrm>
        <a:off x="22938" y="1468417"/>
        <a:ext cx="9481284" cy="4240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A24AE-1CA2-084B-81C9-5B61BECA2C31}">
      <dsp:nvSpPr>
        <dsp:cNvPr id="0" name=""/>
        <dsp:cNvSpPr/>
      </dsp:nvSpPr>
      <dsp:spPr>
        <a:xfrm>
          <a:off x="0" y="349841"/>
          <a:ext cx="952716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Next LT Pro" panose="020B0504020202020204" pitchFamily="34" charset="77"/>
            </a:rPr>
            <a:t>Do you think being different is a good thing or a bad thing?</a:t>
          </a:r>
        </a:p>
      </dsp:txBody>
      <dsp:txXfrm>
        <a:off x="59399" y="409240"/>
        <a:ext cx="9408362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F34E2-546F-D84E-A1EB-B489B280BF35}">
      <dsp:nvSpPr>
        <dsp:cNvPr id="0" name=""/>
        <dsp:cNvSpPr/>
      </dsp:nvSpPr>
      <dsp:spPr>
        <a:xfrm>
          <a:off x="87805" y="1965"/>
          <a:ext cx="2174778" cy="13048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>
              <a:latin typeface="League Spartan" pitchFamily="2" charset="77"/>
            </a:rPr>
            <a:t>Fun to be with</a:t>
          </a:r>
          <a:r>
            <a:rPr lang="en-US" sz="2400" b="0" i="0" kern="1200" dirty="0">
              <a:latin typeface="League Spartan" pitchFamily="2" charset="77"/>
            </a:rPr>
            <a:t>​</a:t>
          </a:r>
          <a:endParaRPr lang="en-GB" sz="2400" b="0" kern="1200" dirty="0">
            <a:latin typeface="League Spartan" pitchFamily="2" charset="77"/>
          </a:endParaRPr>
        </a:p>
      </dsp:txBody>
      <dsp:txXfrm>
        <a:off x="87805" y="1965"/>
        <a:ext cx="2174778" cy="1304867"/>
      </dsp:txXfrm>
    </dsp:sp>
    <dsp:sp modelId="{E1CC8FAC-60A1-FD4C-AA17-E54799D39E8F}">
      <dsp:nvSpPr>
        <dsp:cNvPr id="0" name=""/>
        <dsp:cNvSpPr/>
      </dsp:nvSpPr>
      <dsp:spPr>
        <a:xfrm>
          <a:off x="2480062" y="1965"/>
          <a:ext cx="2174778" cy="1304867"/>
        </a:xfrm>
        <a:prstGeom prst="rect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latin typeface="League Spartan" pitchFamily="2" charset="77"/>
            </a:rPr>
            <a:t>Creative</a:t>
          </a:r>
        </a:p>
      </dsp:txBody>
      <dsp:txXfrm>
        <a:off x="2480062" y="1965"/>
        <a:ext cx="2174778" cy="1304867"/>
      </dsp:txXfrm>
    </dsp:sp>
    <dsp:sp modelId="{4C103279-8346-E04C-9F02-3DC7C53CCD22}">
      <dsp:nvSpPr>
        <dsp:cNvPr id="0" name=""/>
        <dsp:cNvSpPr/>
      </dsp:nvSpPr>
      <dsp:spPr>
        <a:xfrm>
          <a:off x="4872318" y="1965"/>
          <a:ext cx="2174778" cy="1304867"/>
        </a:xfrm>
        <a:prstGeom prst="rect">
          <a:avLst/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>
              <a:latin typeface="League Spartan" pitchFamily="2" charset="77"/>
            </a:rPr>
            <a:t>Kind</a:t>
          </a:r>
          <a:r>
            <a:rPr lang="en-US" sz="2400" b="0" i="0" kern="1200" dirty="0">
              <a:latin typeface="League Spartan" pitchFamily="2" charset="77"/>
            </a:rPr>
            <a:t>​</a:t>
          </a:r>
        </a:p>
      </dsp:txBody>
      <dsp:txXfrm>
        <a:off x="4872318" y="1965"/>
        <a:ext cx="2174778" cy="1304867"/>
      </dsp:txXfrm>
    </dsp:sp>
    <dsp:sp modelId="{18E63719-F5D2-1C4B-B931-DFA2C285F2F5}">
      <dsp:nvSpPr>
        <dsp:cNvPr id="0" name=""/>
        <dsp:cNvSpPr/>
      </dsp:nvSpPr>
      <dsp:spPr>
        <a:xfrm>
          <a:off x="7264575" y="1965"/>
          <a:ext cx="2174778" cy="1304867"/>
        </a:xfrm>
        <a:prstGeom prst="rect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League Spartan" pitchFamily="2" charset="77"/>
            </a:rPr>
            <a:t>Great friends</a:t>
          </a:r>
        </a:p>
      </dsp:txBody>
      <dsp:txXfrm>
        <a:off x="7264575" y="1965"/>
        <a:ext cx="2174778" cy="1304867"/>
      </dsp:txXfrm>
    </dsp:sp>
    <dsp:sp modelId="{492C0AB6-329C-6A41-BF8F-E753E8874803}">
      <dsp:nvSpPr>
        <dsp:cNvPr id="0" name=""/>
        <dsp:cNvSpPr/>
      </dsp:nvSpPr>
      <dsp:spPr>
        <a:xfrm>
          <a:off x="87805" y="1524310"/>
          <a:ext cx="2174778" cy="1304867"/>
        </a:xfrm>
        <a:prstGeom prst="rect">
          <a:avLst/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League Spartan" pitchFamily="2" charset="77"/>
            </a:rPr>
            <a:t>Fearless</a:t>
          </a:r>
        </a:p>
      </dsp:txBody>
      <dsp:txXfrm>
        <a:off x="87805" y="1524310"/>
        <a:ext cx="2174778" cy="1304867"/>
      </dsp:txXfrm>
    </dsp:sp>
    <dsp:sp modelId="{2678344D-0E5B-9344-AD8F-1DF03531EF7A}">
      <dsp:nvSpPr>
        <dsp:cNvPr id="0" name=""/>
        <dsp:cNvSpPr/>
      </dsp:nvSpPr>
      <dsp:spPr>
        <a:xfrm>
          <a:off x="2480062" y="1524310"/>
          <a:ext cx="2174778" cy="1304867"/>
        </a:xfrm>
        <a:prstGeom prst="rect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>
              <a:latin typeface="League Spartan" pitchFamily="2" charset="77"/>
            </a:rPr>
            <a:t>Courageous</a:t>
          </a:r>
          <a:r>
            <a:rPr lang="en-US" sz="2400" b="0" i="0" kern="1200" dirty="0">
              <a:latin typeface="League Spartan" pitchFamily="2" charset="77"/>
            </a:rPr>
            <a:t>​</a:t>
          </a:r>
        </a:p>
      </dsp:txBody>
      <dsp:txXfrm>
        <a:off x="2480062" y="1524310"/>
        <a:ext cx="2174778" cy="1304867"/>
      </dsp:txXfrm>
    </dsp:sp>
    <dsp:sp modelId="{F228A72B-9590-2D4B-8832-C357FE5A3422}">
      <dsp:nvSpPr>
        <dsp:cNvPr id="0" name=""/>
        <dsp:cNvSpPr/>
      </dsp:nvSpPr>
      <dsp:spPr>
        <a:xfrm>
          <a:off x="4872318" y="1524310"/>
          <a:ext cx="2174778" cy="1304867"/>
        </a:xfrm>
        <a:prstGeom prst="rect">
          <a:avLst/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League Spartan" pitchFamily="2" charset="77"/>
            </a:rPr>
            <a:t>Intelligent</a:t>
          </a:r>
        </a:p>
      </dsp:txBody>
      <dsp:txXfrm>
        <a:off x="4872318" y="1524310"/>
        <a:ext cx="2174778" cy="1304867"/>
      </dsp:txXfrm>
    </dsp:sp>
    <dsp:sp modelId="{1EBA8214-2B4B-C647-9817-FEF7C401E1B7}">
      <dsp:nvSpPr>
        <dsp:cNvPr id="0" name=""/>
        <dsp:cNvSpPr/>
      </dsp:nvSpPr>
      <dsp:spPr>
        <a:xfrm>
          <a:off x="7264575" y="1524310"/>
          <a:ext cx="2174778" cy="1304867"/>
        </a:xfrm>
        <a:prstGeom prst="rect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>
              <a:latin typeface="League Spartan" pitchFamily="2" charset="77"/>
            </a:rPr>
            <a:t>Imaginative</a:t>
          </a:r>
          <a:r>
            <a:rPr lang="en-US" sz="2400" b="0" i="0" kern="1200" dirty="0">
              <a:latin typeface="League Spartan" pitchFamily="2" charset="77"/>
            </a:rPr>
            <a:t>​</a:t>
          </a:r>
        </a:p>
      </dsp:txBody>
      <dsp:txXfrm>
        <a:off x="7264575" y="1524310"/>
        <a:ext cx="2174778" cy="1304867"/>
      </dsp:txXfrm>
    </dsp:sp>
    <dsp:sp modelId="{5C9CF5D9-D4E6-1347-8578-DF76C423908B}">
      <dsp:nvSpPr>
        <dsp:cNvPr id="0" name=""/>
        <dsp:cNvSpPr/>
      </dsp:nvSpPr>
      <dsp:spPr>
        <a:xfrm>
          <a:off x="87805" y="3046655"/>
          <a:ext cx="2174778" cy="1304867"/>
        </a:xfrm>
        <a:prstGeom prst="rect">
          <a:avLst/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League Spartan" pitchFamily="2" charset="77"/>
            </a:rPr>
            <a:t>Funny</a:t>
          </a:r>
        </a:p>
      </dsp:txBody>
      <dsp:txXfrm>
        <a:off x="87805" y="3046655"/>
        <a:ext cx="2174778" cy="1304867"/>
      </dsp:txXfrm>
    </dsp:sp>
    <dsp:sp modelId="{1C0D2683-4911-F84E-96B3-E7A9CCC50FEB}">
      <dsp:nvSpPr>
        <dsp:cNvPr id="0" name=""/>
        <dsp:cNvSpPr/>
      </dsp:nvSpPr>
      <dsp:spPr>
        <a:xfrm>
          <a:off x="2480062" y="3046655"/>
          <a:ext cx="2174778" cy="1304867"/>
        </a:xfrm>
        <a:prstGeom prst="rect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League Spartan" pitchFamily="2" charset="77"/>
            </a:rPr>
            <a:t>Quick-witted</a:t>
          </a:r>
        </a:p>
      </dsp:txBody>
      <dsp:txXfrm>
        <a:off x="2480062" y="3046655"/>
        <a:ext cx="2174778" cy="1304867"/>
      </dsp:txXfrm>
    </dsp:sp>
    <dsp:sp modelId="{85B0C18B-A7E3-8F49-A664-D64DDAD288B7}">
      <dsp:nvSpPr>
        <dsp:cNvPr id="0" name=""/>
        <dsp:cNvSpPr/>
      </dsp:nvSpPr>
      <dsp:spPr>
        <a:xfrm>
          <a:off x="4872318" y="3046655"/>
          <a:ext cx="2174778" cy="1304867"/>
        </a:xfrm>
        <a:prstGeom prst="rect">
          <a:avLst/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>
              <a:latin typeface="League Spartan" pitchFamily="2" charset="77"/>
            </a:rPr>
            <a:t>Enthusiastic</a:t>
          </a:r>
          <a:endParaRPr lang="en-US" sz="2400" b="0" i="0" kern="1200" dirty="0">
            <a:latin typeface="League Spartan" pitchFamily="2" charset="77"/>
          </a:endParaRPr>
        </a:p>
      </dsp:txBody>
      <dsp:txXfrm>
        <a:off x="4872318" y="3046655"/>
        <a:ext cx="2174778" cy="1304867"/>
      </dsp:txXfrm>
    </dsp:sp>
    <dsp:sp modelId="{BB9D41BC-4892-EF46-A503-633A69E30CDE}">
      <dsp:nvSpPr>
        <dsp:cNvPr id="0" name=""/>
        <dsp:cNvSpPr/>
      </dsp:nvSpPr>
      <dsp:spPr>
        <a:xfrm>
          <a:off x="7264575" y="3046655"/>
          <a:ext cx="2174778" cy="130486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League Spartan" pitchFamily="2" charset="77"/>
            </a:rPr>
            <a:t>Driven</a:t>
          </a:r>
        </a:p>
      </dsp:txBody>
      <dsp:txXfrm>
        <a:off x="7264575" y="3046655"/>
        <a:ext cx="2174778" cy="1304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B1DA-E6E9-4AF3-39F2-D54F36EAE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E77B3-8578-FD48-5895-4F40A23DD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62369-FA41-DD04-2EDD-45047239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B7AB4-B14D-4B2E-2643-D7EA07CA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D630-CDCD-8897-F8A6-DDA27FEF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6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552C-84C0-F1C0-45AE-7AB6823C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73695-0615-F2D4-D273-D2A11C4B3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4FB8C-BD31-C55B-022B-63C3B110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415A3-940C-A630-CA84-380AD56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836DD-9025-C7C5-2A52-AB3A52DD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3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D8551-0383-25B1-E816-81C173506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822DB-2879-1FCC-AE98-897BCDAF6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63045-5708-8542-DDD8-5DEA08BD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8EA94-BDF6-3D91-3A04-E1140636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00D2-869A-3A6D-8D32-DFCA7982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8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3D21-348B-04EA-E1E3-7164F12E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5F97-4D2F-49DB-A1EE-E31F12660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8EDD4-CCB7-CF11-013F-811918A0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D2795-76FE-7E03-2D49-FCB014E9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4E868-9907-5C59-EA1C-A87F9447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3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9C5B-69A3-C114-E910-261E3D3F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018D4-1E21-E162-E3C4-79490476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1064F-EB72-C91D-C837-FA57767B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DBD7D-3607-0E93-B337-4EFCB045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34A89-1101-EB1E-B473-370E6BC7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5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917C-EC79-00FF-C931-827EF81E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4EE59-AFA9-F50E-385C-F4DE6E7A3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BACE7-8A07-1D93-E1F9-F0725CCE6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55084-9E87-366C-6436-43FAE700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8B052-175A-8D31-E41D-168C20F0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F1C98-D15A-CBD8-EFFA-735CB0D0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3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9056-2062-7BA0-CA8D-AE35F945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CEFEC-2291-7954-5EFB-E8037E38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A345F-48F4-A2F9-74A4-252277BFC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2A41B-01B8-61B0-A161-07F28BE87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D07A5-4DA3-E1C3-A62F-4D909D0B6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A2908-F042-3202-89E8-05E4A134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07F50-ABB3-93D9-7E0B-2FA0FAAC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39EB2-8DEA-811F-C08D-F65DA91E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6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069F-FA64-36A9-0B84-8D3DFF23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C185E-A534-B73C-CD6E-975D528E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A8FCB-8CA5-8AD9-2E24-054E7420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2DF20-0351-18FB-274E-124A50F9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428B0-6268-EB2A-2D71-B74D5A6A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C88C5-BEAD-2E7F-7FE2-1200C68A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15FBF-46F6-BC8B-03D7-4B8FF9A9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2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012E-670D-AE2C-09A2-B3ACA6CE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4BB0-15A5-F280-4260-6178538E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EC53A-C157-6B99-8AF0-D891438CA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9E203-06B5-0DB0-F16F-EAEF18556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FE1B-5A6C-209C-596B-7D0CE34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3B49D-E9E2-0314-40DC-6B782C54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9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6463-E4FA-0122-D1D2-2217A506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9E8F1-C3DB-3CC1-DAA1-C49DDAA03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B44EC-0678-0999-0270-F289BD0EE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6A8B1-C955-5226-7418-5BF24A67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81FA1-E64A-FD28-64BA-E9E6D322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E849A-8DC0-8D43-F154-231892EE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8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C5F67-179D-A697-6902-508E83D4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D3239-AAFB-5125-C58B-DB5FEBB5F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CC884-CA42-1F22-3791-A39FD8BA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6300-E040-4E1C-A78A-42CF3509173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3F240-2280-0E44-19D5-D9D4803A4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5C64-395F-B33C-3632-A999ECB09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4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image" Target="../media/image2.png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image" Target="../media/image4.png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microsoft.com/office/2007/relationships/diagramDrawing" Target="../diagrams/drawing12.xml"/><Relationship Id="rId5" Type="http://schemas.openxmlformats.org/officeDocument/2006/relationships/image" Target="../media/image5.png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image" Target="../media/image4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1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microsoft.com/office/2007/relationships/diagramDrawing" Target="../diagrams/drawin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.png"/><Relationship Id="rId9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microsoft.com/office/2007/relationships/diagramDrawing" Target="../diagrams/drawin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microsoft.com/office/2007/relationships/diagramDrawing" Target="../diagrams/drawin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EED34B82-3644-4F3F-E5B3-DD4A3A41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12192000" cy="6857195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FDE2ED1-AEF9-47EE-9E18-10CA3988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27" y="4939645"/>
            <a:ext cx="2615974" cy="14234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CBDAA9-2DB3-666E-3959-F6FC7F1072B8}"/>
              </a:ext>
            </a:extLst>
          </p:cNvPr>
          <p:cNvSpPr/>
          <p:nvPr/>
        </p:nvSpPr>
        <p:spPr>
          <a:xfrm>
            <a:off x="8382014" y="1724180"/>
            <a:ext cx="556182" cy="556182"/>
          </a:xfrm>
          <a:prstGeom prst="ellipse">
            <a:avLst/>
          </a:prstGeom>
          <a:solidFill>
            <a:srgbClr val="019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003AAA-89D4-BF88-6D4A-DDA0CEAB7689}"/>
              </a:ext>
            </a:extLst>
          </p:cNvPr>
          <p:cNvSpPr/>
          <p:nvPr/>
        </p:nvSpPr>
        <p:spPr>
          <a:xfrm>
            <a:off x="7897259" y="1468508"/>
            <a:ext cx="327390" cy="327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09259941-9C2E-8D09-B012-C416E994D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343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D19E51-8F64-EF3F-4E23-A966C031D4EB}"/>
              </a:ext>
            </a:extLst>
          </p:cNvPr>
          <p:cNvSpPr txBox="1"/>
          <p:nvPr/>
        </p:nvSpPr>
        <p:spPr>
          <a:xfrm>
            <a:off x="664990" y="1737592"/>
            <a:ext cx="6362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League Spartan" panose="00000800000000000000" pitchFamily="2" charset="0"/>
              </a:rPr>
              <a:t>The Neurodiversity Umbrella Project 2023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B09F2B-9E40-E0DD-4DCC-15E6E1842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40" y="0"/>
            <a:ext cx="121934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50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09259941-9C2E-8D09-B012-C416E994D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5783"/>
            <a:ext cx="12193433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FDE2ED1-AEF9-47EE-9E18-10CA3988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519" y="0"/>
            <a:ext cx="1219343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CBDAA9-2DB3-666E-3959-F6FC7F1072B8}"/>
              </a:ext>
            </a:extLst>
          </p:cNvPr>
          <p:cNvSpPr/>
          <p:nvPr/>
        </p:nvSpPr>
        <p:spPr>
          <a:xfrm>
            <a:off x="6455366" y="-848165"/>
            <a:ext cx="556182" cy="556182"/>
          </a:xfrm>
          <a:prstGeom prst="ellipse">
            <a:avLst/>
          </a:prstGeom>
          <a:solidFill>
            <a:srgbClr val="019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003AAA-89D4-BF88-6D4A-DDA0CEAB7689}"/>
              </a:ext>
            </a:extLst>
          </p:cNvPr>
          <p:cNvSpPr/>
          <p:nvPr/>
        </p:nvSpPr>
        <p:spPr>
          <a:xfrm>
            <a:off x="4211198" y="-1011860"/>
            <a:ext cx="327390" cy="327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535300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League Spartan" panose="00000800000000000000" pitchFamily="50" charset="0"/>
                <a:cs typeface="Calibri Light"/>
              </a:rPr>
              <a:t>Celebrate Neurodiversity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/>
        </p:nvGraphicFramePr>
        <p:xfrm>
          <a:off x="-257040" y="1322990"/>
          <a:ext cx="8037459" cy="464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7ACCC0E-9F5C-EA00-3212-B7BE9F03D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449474"/>
              </p:ext>
            </p:extLst>
          </p:nvPr>
        </p:nvGraphicFramePr>
        <p:xfrm>
          <a:off x="7032917" y="1611286"/>
          <a:ext cx="4120945" cy="36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29517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EED34B82-3644-4F3F-E5B3-DD4A3A41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12192000" cy="6857195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FDE2ED1-AEF9-47EE-9E18-10CA3988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27" y="4939645"/>
            <a:ext cx="2615974" cy="14234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CBDAA9-2DB3-666E-3959-F6FC7F1072B8}"/>
              </a:ext>
            </a:extLst>
          </p:cNvPr>
          <p:cNvSpPr/>
          <p:nvPr/>
        </p:nvSpPr>
        <p:spPr>
          <a:xfrm>
            <a:off x="8382014" y="1724180"/>
            <a:ext cx="556182" cy="556182"/>
          </a:xfrm>
          <a:prstGeom prst="ellipse">
            <a:avLst/>
          </a:prstGeom>
          <a:solidFill>
            <a:srgbClr val="019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003AAA-89D4-BF88-6D4A-DDA0CEAB7689}"/>
              </a:ext>
            </a:extLst>
          </p:cNvPr>
          <p:cNvSpPr/>
          <p:nvPr/>
        </p:nvSpPr>
        <p:spPr>
          <a:xfrm>
            <a:off x="7897259" y="1468508"/>
            <a:ext cx="327390" cy="327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09259941-9C2E-8D09-B012-C416E994D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343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D19E51-8F64-EF3F-4E23-A966C031D4EB}"/>
              </a:ext>
            </a:extLst>
          </p:cNvPr>
          <p:cNvSpPr txBox="1"/>
          <p:nvPr/>
        </p:nvSpPr>
        <p:spPr>
          <a:xfrm>
            <a:off x="444283" y="1724180"/>
            <a:ext cx="8273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League Spartan" panose="00000800000000000000" pitchFamily="2" charset="0"/>
              </a:rPr>
              <a:t>It’s Great to be Different!</a:t>
            </a:r>
          </a:p>
          <a:p>
            <a:endParaRPr lang="en-GB" sz="4400" dirty="0">
              <a:solidFill>
                <a:schemeClr val="bg1"/>
              </a:solidFill>
              <a:latin typeface="League Spartan" panose="00000800000000000000" pitchFamily="2" charset="0"/>
            </a:endParaRPr>
          </a:p>
          <a:p>
            <a:r>
              <a:rPr lang="en-GB" sz="4400" dirty="0">
                <a:solidFill>
                  <a:schemeClr val="bg1"/>
                </a:solidFill>
                <a:latin typeface="League Spartan" panose="00000800000000000000" pitchFamily="2" charset="0"/>
              </a:rPr>
              <a:t>Wouldn’t life be boring if we were all the same?</a:t>
            </a:r>
          </a:p>
        </p:txBody>
      </p:sp>
    </p:spTree>
    <p:extLst>
      <p:ext uri="{BB962C8B-B14F-4D97-AF65-F5344CB8AC3E}">
        <p14:creationId xmlns:p14="http://schemas.microsoft.com/office/powerpoint/2010/main" val="17867051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09259941-9C2E-8D09-B012-C416E994D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5783"/>
            <a:ext cx="12193433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FDE2ED1-AEF9-47EE-9E18-10CA3988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519" y="0"/>
            <a:ext cx="1219343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CBDAA9-2DB3-666E-3959-F6FC7F1072B8}"/>
              </a:ext>
            </a:extLst>
          </p:cNvPr>
          <p:cNvSpPr/>
          <p:nvPr/>
        </p:nvSpPr>
        <p:spPr>
          <a:xfrm>
            <a:off x="6455366" y="-848165"/>
            <a:ext cx="556182" cy="556182"/>
          </a:xfrm>
          <a:prstGeom prst="ellipse">
            <a:avLst/>
          </a:prstGeom>
          <a:solidFill>
            <a:srgbClr val="019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003AAA-89D4-BF88-6D4A-DDA0CEAB7689}"/>
              </a:ext>
            </a:extLst>
          </p:cNvPr>
          <p:cNvSpPr/>
          <p:nvPr/>
        </p:nvSpPr>
        <p:spPr>
          <a:xfrm>
            <a:off x="4211198" y="-1011860"/>
            <a:ext cx="327390" cy="327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535300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League Spartan" panose="00000800000000000000" pitchFamily="50" charset="0"/>
                <a:cs typeface="Calibri Light"/>
              </a:rPr>
              <a:t>Have you seen something like this?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860064"/>
              </p:ext>
            </p:extLst>
          </p:nvPr>
        </p:nvGraphicFramePr>
        <p:xfrm>
          <a:off x="-257040" y="1322990"/>
          <a:ext cx="8037459" cy="464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7ACCC0E-9F5C-EA00-3212-B7BE9F03D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488472"/>
              </p:ext>
            </p:extLst>
          </p:nvPr>
        </p:nvGraphicFramePr>
        <p:xfrm>
          <a:off x="7161496" y="1871800"/>
          <a:ext cx="3704633" cy="311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38502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League Spartan" panose="00000800000000000000" pitchFamily="50" charset="0"/>
                <a:cs typeface="Calibri Light"/>
              </a:rPr>
              <a:t>What do you notice about the picture?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225530"/>
              </p:ext>
            </p:extLst>
          </p:nvPr>
        </p:nvGraphicFramePr>
        <p:xfrm>
          <a:off x="-257040" y="1322990"/>
          <a:ext cx="8037459" cy="464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C76BAF1-059B-CDC4-CA33-9232A2AD4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559982"/>
              </p:ext>
            </p:extLst>
          </p:nvPr>
        </p:nvGraphicFramePr>
        <p:xfrm>
          <a:off x="7720630" y="2093744"/>
          <a:ext cx="2980913" cy="267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13930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League Spartan" panose="00000800000000000000" pitchFamily="50" charset="0"/>
                <a:cs typeface="Calibri Light"/>
              </a:rPr>
              <a:t>Difference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832386"/>
              </p:ext>
            </p:extLst>
          </p:nvPr>
        </p:nvGraphicFramePr>
        <p:xfrm>
          <a:off x="689445" y="1322990"/>
          <a:ext cx="7090974" cy="464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C76BAF1-059B-CDC4-CA33-9232A2AD4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088409"/>
              </p:ext>
            </p:extLst>
          </p:nvPr>
        </p:nvGraphicFramePr>
        <p:xfrm>
          <a:off x="7780419" y="1905405"/>
          <a:ext cx="3370923" cy="304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922952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League Spartan" panose="00000800000000000000" pitchFamily="50" charset="0"/>
                <a:cs typeface="Calibri Light"/>
              </a:rPr>
              <a:t>Neurodiversity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59909"/>
              </p:ext>
            </p:extLst>
          </p:nvPr>
        </p:nvGraphicFramePr>
        <p:xfrm>
          <a:off x="689446" y="4116378"/>
          <a:ext cx="9527160" cy="191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B8E2CE1-CF6E-5D1F-1043-0B282C358B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3755" y="1322721"/>
            <a:ext cx="7547758" cy="27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1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League Spartan" panose="00000800000000000000" pitchFamily="50" charset="0"/>
                <a:cs typeface="Calibri Light"/>
              </a:rPr>
              <a:t>Thinking Time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807614"/>
              </p:ext>
            </p:extLst>
          </p:nvPr>
        </p:nvGraphicFramePr>
        <p:xfrm>
          <a:off x="1034053" y="1215769"/>
          <a:ext cx="9527160" cy="191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B8E2CE1-CF6E-5D1F-1043-0B282C358B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3754" y="3428999"/>
            <a:ext cx="7547758" cy="27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41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League Spartan" panose="00000800000000000000" pitchFamily="50" charset="0"/>
                <a:cs typeface="Calibri Light"/>
              </a:rPr>
              <a:t>Neurodiverse people can be…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429253"/>
              </p:ext>
            </p:extLst>
          </p:nvPr>
        </p:nvGraphicFramePr>
        <p:xfrm>
          <a:off x="1034053" y="1215769"/>
          <a:ext cx="9527160" cy="435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2303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League Spartan" panose="00000800000000000000" pitchFamily="50" charset="0"/>
                <a:cs typeface="Calibri Light"/>
              </a:rPr>
              <a:t>Thinking Time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930892"/>
              </p:ext>
            </p:extLst>
          </p:nvPr>
        </p:nvGraphicFramePr>
        <p:xfrm>
          <a:off x="1331701" y="1151272"/>
          <a:ext cx="9527160" cy="174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391E9F-FC74-3BCC-0857-2051C3E932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1402" y="2842761"/>
            <a:ext cx="7547758" cy="27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7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League Spartan" panose="00000800000000000000" pitchFamily="50" charset="0"/>
                <a:cs typeface="Calibri Light"/>
              </a:rPr>
              <a:t>Yes they can!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854323"/>
              </p:ext>
            </p:extLst>
          </p:nvPr>
        </p:nvGraphicFramePr>
        <p:xfrm>
          <a:off x="803659" y="1278352"/>
          <a:ext cx="5292341" cy="483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1D2FB938-A51C-6A50-C188-A05D64B65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36" y="1458563"/>
            <a:ext cx="4074460" cy="39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6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7B124B93F0047B8F510307A63F40C" ma:contentTypeVersion="3" ma:contentTypeDescription="Create a new document." ma:contentTypeScope="" ma:versionID="ba7a549343d11727cad44793e2cbc3da">
  <xsd:schema xmlns:xsd="http://www.w3.org/2001/XMLSchema" xmlns:xs="http://www.w3.org/2001/XMLSchema" xmlns:p="http://schemas.microsoft.com/office/2006/metadata/properties" xmlns:ns2="d97b76ba-edc5-4678-8a94-513806dfa392" targetNamespace="http://schemas.microsoft.com/office/2006/metadata/properties" ma:root="true" ma:fieldsID="ad3007ec7c774b1fbecc4be474ed4baa" ns2:_="">
    <xsd:import namespace="d97b76ba-edc5-4678-8a94-513806dfa3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b76ba-edc5-4678-8a94-513806dfa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DE6F84-4907-4902-B644-1E9A06411B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D9AD14-B1C5-4253-86A5-E4F5DF0C8F97}"/>
</file>

<file path=customXml/itemProps3.xml><?xml version="1.0" encoding="utf-8"?>
<ds:datastoreItem xmlns:ds="http://schemas.openxmlformats.org/officeDocument/2006/customXml" ds:itemID="{FD76BF31-8454-4E40-9A0B-12F3345A0B5E}">
  <ds:schemaRefs>
    <ds:schemaRef ds:uri="http://schemas.microsoft.com/office/2006/documentManagement/types"/>
    <ds:schemaRef ds:uri="http://purl.org/dc/elements/1.1/"/>
    <ds:schemaRef ds:uri="http://purl.org/dc/terms/"/>
    <ds:schemaRef ds:uri="e13fd4f6-2e1b-4d88-a58d-619911081fbf"/>
    <ds:schemaRef ds:uri="d49c11e2-30c0-4022-b59a-974eebf6559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257</Words>
  <Application>Microsoft Macintosh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League Spartan</vt:lpstr>
      <vt:lpstr>Office Theme</vt:lpstr>
      <vt:lpstr>PowerPoint Presentation</vt:lpstr>
      <vt:lpstr>Have you seen something like this?</vt:lpstr>
      <vt:lpstr>What do you notice about the picture?</vt:lpstr>
      <vt:lpstr>Difference</vt:lpstr>
      <vt:lpstr>Neurodiversity</vt:lpstr>
      <vt:lpstr>Thinking Time</vt:lpstr>
      <vt:lpstr>Neurodiverse people can be…</vt:lpstr>
      <vt:lpstr>Thinking Time</vt:lpstr>
      <vt:lpstr>Yes they can!</vt:lpstr>
      <vt:lpstr>Celebrate Neurodiversity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Beale</dc:creator>
  <cp:lastModifiedBy>Arron  Hutchinson</cp:lastModifiedBy>
  <cp:revision>3</cp:revision>
  <dcterms:created xsi:type="dcterms:W3CDTF">2023-02-21T11:21:48Z</dcterms:created>
  <dcterms:modified xsi:type="dcterms:W3CDTF">2023-04-11T16:16:53Z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0x010100C327B124B93F0047B8F510307A63F40C</vt:lpwstr>
  </property>
</Properties>
</file>