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019EE5"/>
    <a:srgbClr val="40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F00CA-D85B-2842-89D8-319BE6372987}" v="1166" dt="2023-04-11T16:15:50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0"/>
  </p:normalViewPr>
  <p:slideViewPr>
    <p:cSldViewPr snapToGrid="0">
      <p:cViewPr varScale="1">
        <p:scale>
          <a:sx n="100" d="100"/>
          <a:sy n="100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25B98413-1D57-4BF3-A5CE-E3F39B9C62B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FF94F80-B5FF-47E7-8234-D67754954E1C}" type="parTrans" cxnId="{CD378103-4294-4E1E-B03A-573BEB8CF447}">
      <dgm:prSet/>
      <dgm:spPr/>
      <dgm:t>
        <a:bodyPr/>
        <a:lstStyle/>
        <a:p>
          <a:endParaRPr lang="en-GB"/>
        </a:p>
      </dgm:t>
    </dgm:pt>
    <dgm:pt modelId="{89DE45B4-1C35-497E-AF8E-951BEE07F3E0}" type="sibTrans" cxnId="{CD378103-4294-4E1E-B03A-573BEB8CF447}">
      <dgm:prSet/>
      <dgm:spPr/>
      <dgm:t>
        <a:bodyPr/>
        <a:lstStyle/>
        <a:p>
          <a:endParaRPr lang="en-GB"/>
        </a:p>
      </dgm:t>
    </dgm:pt>
    <dgm:pt modelId="{F2C1AEB9-BB37-4330-BAC8-FEB15D691DB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EE7988D-1409-47CB-A31B-408ED331F7CF}" type="sibTrans" cxnId="{0A802FF0-8B1E-471B-A785-ED7D100556C0}">
      <dgm:prSet/>
      <dgm:spPr/>
      <dgm:t>
        <a:bodyPr/>
        <a:lstStyle/>
        <a:p>
          <a:endParaRPr lang="en-GB"/>
        </a:p>
      </dgm:t>
    </dgm:pt>
    <dgm:pt modelId="{809EF8E9-65F1-4B73-BAE9-D7A03FF16385}" type="parTrans" cxnId="{0A802FF0-8B1E-471B-A785-ED7D100556C0}">
      <dgm:prSet/>
      <dgm:spPr/>
      <dgm:t>
        <a:bodyPr/>
        <a:lstStyle/>
        <a:p>
          <a:endParaRPr lang="en-GB"/>
        </a:p>
      </dgm:t>
    </dgm:pt>
    <dgm:pt modelId="{B7FCBB9B-BE1D-4DA8-9F46-D256A97DC7F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5390A6B-7068-4C2D-A4A5-E0A848BFA4D5}" type="sibTrans" cxnId="{BDA64404-990A-4C22-B8A9-01D95F920096}">
      <dgm:prSet/>
      <dgm:spPr/>
      <dgm:t>
        <a:bodyPr/>
        <a:lstStyle/>
        <a:p>
          <a:endParaRPr lang="en-GB"/>
        </a:p>
      </dgm:t>
    </dgm:pt>
    <dgm:pt modelId="{E62B86FA-7A47-4E28-9F83-BE0DA0D983CF}" type="parTrans" cxnId="{BDA64404-990A-4C22-B8A9-01D95F920096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4">
        <dgm:presLayoutVars>
          <dgm:bulletEnabled val="1"/>
        </dgm:presLayoutVars>
      </dgm:prSet>
      <dgm:spPr/>
    </dgm:pt>
    <dgm:pt modelId="{F9283367-A327-40E1-B423-BBDB8D99BD9A}" type="pres">
      <dgm:prSet presAssocID="{6581319F-BBEA-4717-893D-5EF460ABBA0E}" presName="sibTrans" presStyleCnt="0"/>
      <dgm:spPr/>
    </dgm:pt>
    <dgm:pt modelId="{CC65F738-D22D-47F8-B02A-BB0782938280}" type="pres">
      <dgm:prSet presAssocID="{B7FCBB9B-BE1D-4DA8-9F46-D256A97DC7F2}" presName="composite" presStyleCnt="0"/>
      <dgm:spPr/>
    </dgm:pt>
    <dgm:pt modelId="{DE0ED51E-7061-4959-A9A9-6D4AA087DC3E}" type="pres">
      <dgm:prSet presAssocID="{B7FCBB9B-BE1D-4DA8-9F46-D256A97DC7F2}" presName="rect1" presStyleLbl="bgShp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A6A463CC-E96E-45AC-B924-B213BC732A43}" type="pres">
      <dgm:prSet presAssocID="{B7FCBB9B-BE1D-4DA8-9F46-D256A97DC7F2}" presName="rect2" presStyleLbl="trBgShp" presStyleIdx="1" presStyleCnt="4">
        <dgm:presLayoutVars>
          <dgm:bulletEnabled val="1"/>
        </dgm:presLayoutVars>
      </dgm:prSet>
      <dgm:spPr/>
    </dgm:pt>
    <dgm:pt modelId="{2D1FA8FA-2F16-40F1-9225-43833E23F7B6}" type="pres">
      <dgm:prSet presAssocID="{15390A6B-7068-4C2D-A4A5-E0A848BFA4D5}" presName="sibTrans" presStyleCnt="0"/>
      <dgm:spPr/>
    </dgm:pt>
    <dgm:pt modelId="{7C7C1D5C-FA38-49B6-822F-1D7F7990F93C}" type="pres">
      <dgm:prSet presAssocID="{F2C1AEB9-BB37-4330-BAC8-FEB15D691DBC}" presName="composite" presStyleCnt="0"/>
      <dgm:spPr/>
    </dgm:pt>
    <dgm:pt modelId="{77610921-2F4D-410A-B147-1D5A0D9DD58F}" type="pres">
      <dgm:prSet presAssocID="{F2C1AEB9-BB37-4330-BAC8-FEB15D691DBC}" presName="rect1" presStyleLbl="bgShp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</dgm:spPr>
    </dgm:pt>
    <dgm:pt modelId="{4644A8F0-8B59-4AD8-A4DB-F05F4EAB6AD4}" type="pres">
      <dgm:prSet presAssocID="{F2C1AEB9-BB37-4330-BAC8-FEB15D691DBC}" presName="rect2" presStyleLbl="trBgShp" presStyleIdx="2" presStyleCnt="4">
        <dgm:presLayoutVars>
          <dgm:bulletEnabled val="1"/>
        </dgm:presLayoutVars>
      </dgm:prSet>
      <dgm:spPr/>
    </dgm:pt>
    <dgm:pt modelId="{D58BB907-609B-4746-9279-A49C294FD88B}" type="pres">
      <dgm:prSet presAssocID="{AEE7988D-1409-47CB-A31B-408ED331F7CF}" presName="sibTrans" presStyleCnt="0"/>
      <dgm:spPr/>
    </dgm:pt>
    <dgm:pt modelId="{B60F7135-4517-48BF-ACB5-CB921B7BC01B}" type="pres">
      <dgm:prSet presAssocID="{25B98413-1D57-4BF3-A5CE-E3F39B9C62B2}" presName="composite" presStyleCnt="0"/>
      <dgm:spPr/>
    </dgm:pt>
    <dgm:pt modelId="{80546849-2088-467F-90A9-4B08CD6D84E0}" type="pres">
      <dgm:prSet presAssocID="{25B98413-1D57-4BF3-A5CE-E3F39B9C62B2}" presName="rect1" presStyleLbl="bgShp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676F604C-8FB4-4FF5-8400-44DD0EE6A7B3}" type="pres">
      <dgm:prSet presAssocID="{25B98413-1D57-4BF3-A5CE-E3F39B9C62B2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CD378103-4294-4E1E-B03A-573BEB8CF447}" srcId="{E24865A2-7FC7-4156-9645-5A0E6A3D1015}" destId="{25B98413-1D57-4BF3-A5CE-E3F39B9C62B2}" srcOrd="3" destOrd="0" parTransId="{AFF94F80-B5FF-47E7-8234-D67754954E1C}" sibTransId="{89DE45B4-1C35-497E-AF8E-951BEE07F3E0}"/>
    <dgm:cxn modelId="{BDA64404-990A-4C22-B8A9-01D95F920096}" srcId="{E24865A2-7FC7-4156-9645-5A0E6A3D1015}" destId="{B7FCBB9B-BE1D-4DA8-9F46-D256A97DC7F2}" srcOrd="1" destOrd="0" parTransId="{E62B86FA-7A47-4E28-9F83-BE0DA0D983CF}" sibTransId="{15390A6B-7068-4C2D-A4A5-E0A848BFA4D5}"/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7EA0D69-4DF1-48EC-AAEC-ED952A608B06}" type="presOf" srcId="{25B98413-1D57-4BF3-A5CE-E3F39B9C62B2}" destId="{676F604C-8FB4-4FF5-8400-44DD0EE6A7B3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DDB640C7-A41C-4DE7-B465-A3DCEFDC4DE0}" type="presOf" srcId="{F2C1AEB9-BB37-4330-BAC8-FEB15D691DBC}" destId="{4644A8F0-8B59-4AD8-A4DB-F05F4EAB6AD4}" srcOrd="0" destOrd="0" presId="urn:microsoft.com/office/officeart/2008/layout/BendingPictureSemiTransparentText"/>
    <dgm:cxn modelId="{374123DF-E140-4799-B1B6-DC7D414DA87F}" type="presOf" srcId="{B7FCBB9B-BE1D-4DA8-9F46-D256A97DC7F2}" destId="{A6A463CC-E96E-45AC-B924-B213BC732A43}" srcOrd="0" destOrd="0" presId="urn:microsoft.com/office/officeart/2008/layout/BendingPictureSemiTransparentText"/>
    <dgm:cxn modelId="{0A802FF0-8B1E-471B-A785-ED7D100556C0}" srcId="{E24865A2-7FC7-4156-9645-5A0E6A3D1015}" destId="{F2C1AEB9-BB37-4330-BAC8-FEB15D691DBC}" srcOrd="2" destOrd="0" parTransId="{809EF8E9-65F1-4B73-BAE9-D7A03FF16385}" sibTransId="{AEE7988D-1409-47CB-A31B-408ED331F7CF}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  <dgm:cxn modelId="{A1682C2D-DECC-409C-8A90-5AE0910E22FF}" type="presParOf" srcId="{F9A5A405-DBB0-44AF-8B50-B804A7F0EA30}" destId="{F9283367-A327-40E1-B423-BBDB8D99BD9A}" srcOrd="1" destOrd="0" presId="urn:microsoft.com/office/officeart/2008/layout/BendingPictureSemiTransparentText"/>
    <dgm:cxn modelId="{BE1610EF-ED52-4F2C-853D-09B2693E1696}" type="presParOf" srcId="{F9A5A405-DBB0-44AF-8B50-B804A7F0EA30}" destId="{CC65F738-D22D-47F8-B02A-BB0782938280}" srcOrd="2" destOrd="0" presId="urn:microsoft.com/office/officeart/2008/layout/BendingPictureSemiTransparentText"/>
    <dgm:cxn modelId="{C10EE4D1-CF0B-46D7-A50E-F70D6C0DE3AB}" type="presParOf" srcId="{CC65F738-D22D-47F8-B02A-BB0782938280}" destId="{DE0ED51E-7061-4959-A9A9-6D4AA087DC3E}" srcOrd="0" destOrd="0" presId="urn:microsoft.com/office/officeart/2008/layout/BendingPictureSemiTransparentText"/>
    <dgm:cxn modelId="{FFDA9AE3-49A1-4521-91C1-2083EB4EA241}" type="presParOf" srcId="{CC65F738-D22D-47F8-B02A-BB0782938280}" destId="{A6A463CC-E96E-45AC-B924-B213BC732A43}" srcOrd="1" destOrd="0" presId="urn:microsoft.com/office/officeart/2008/layout/BendingPictureSemiTransparentText"/>
    <dgm:cxn modelId="{167CAFB2-6008-4BF4-B569-EBA80A4E8506}" type="presParOf" srcId="{F9A5A405-DBB0-44AF-8B50-B804A7F0EA30}" destId="{2D1FA8FA-2F16-40F1-9225-43833E23F7B6}" srcOrd="3" destOrd="0" presId="urn:microsoft.com/office/officeart/2008/layout/BendingPictureSemiTransparentText"/>
    <dgm:cxn modelId="{34E12B39-35C0-4EFB-A6D3-63AA816057DF}" type="presParOf" srcId="{F9A5A405-DBB0-44AF-8B50-B804A7F0EA30}" destId="{7C7C1D5C-FA38-49B6-822F-1D7F7990F93C}" srcOrd="4" destOrd="0" presId="urn:microsoft.com/office/officeart/2008/layout/BendingPictureSemiTransparentText"/>
    <dgm:cxn modelId="{CB515385-4B6F-4440-B5F7-04D895B6522A}" type="presParOf" srcId="{7C7C1D5C-FA38-49B6-822F-1D7F7990F93C}" destId="{77610921-2F4D-410A-B147-1D5A0D9DD58F}" srcOrd="0" destOrd="0" presId="urn:microsoft.com/office/officeart/2008/layout/BendingPictureSemiTransparentText"/>
    <dgm:cxn modelId="{074AD8CE-F772-479B-A680-B7AE655862BC}" type="presParOf" srcId="{7C7C1D5C-FA38-49B6-822F-1D7F7990F93C}" destId="{4644A8F0-8B59-4AD8-A4DB-F05F4EAB6AD4}" srcOrd="1" destOrd="0" presId="urn:microsoft.com/office/officeart/2008/layout/BendingPictureSemiTransparentText"/>
    <dgm:cxn modelId="{0E03A084-5F53-43F7-B5C7-07E6A69E74E9}" type="presParOf" srcId="{F9A5A405-DBB0-44AF-8B50-B804A7F0EA30}" destId="{D58BB907-609B-4746-9279-A49C294FD88B}" srcOrd="5" destOrd="0" presId="urn:microsoft.com/office/officeart/2008/layout/BendingPictureSemiTransparentText"/>
    <dgm:cxn modelId="{4AA08161-A038-4D8E-B725-4F9CC251ECA5}" type="presParOf" srcId="{F9A5A405-DBB0-44AF-8B50-B804A7F0EA30}" destId="{B60F7135-4517-48BF-ACB5-CB921B7BC01B}" srcOrd="6" destOrd="0" presId="urn:microsoft.com/office/officeart/2008/layout/BendingPictureSemiTransparentText"/>
    <dgm:cxn modelId="{1A400EC2-C9B3-47A6-B8A6-F96B3E61469C}" type="presParOf" srcId="{B60F7135-4517-48BF-ACB5-CB921B7BC01B}" destId="{80546849-2088-467F-90A9-4B08CD6D84E0}" srcOrd="0" destOrd="0" presId="urn:microsoft.com/office/officeart/2008/layout/BendingPictureSemiTransparentText"/>
    <dgm:cxn modelId="{81CB8F04-E230-4B58-9963-E55B010FDB9A}" type="presParOf" srcId="{B60F7135-4517-48BF-ACB5-CB921B7BC01B}" destId="{676F604C-8FB4-4FF5-8400-44DD0EE6A7B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b="0" i="0" dirty="0">
              <a:latin typeface="Avenir Next LT Pro" panose="020B0504020202020204" pitchFamily="34" charset="77"/>
            </a:rPr>
            <a:t>It’s great to be different!</a:t>
          </a:r>
          <a:endParaRPr lang="en-GB" sz="2400" b="0" dirty="0">
            <a:latin typeface="Avenir Next LT Pro" panose="020B0504020202020204" pitchFamily="34" charset="77"/>
          </a:endParaRP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CC3BE38-6BF2-D44B-AA9B-FB621A8C22E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Phelps has ADHD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D1A62BC9-B655-8242-83DA-9FB24B6CB84D}" type="parTrans" cxnId="{67009FAE-0898-1042-B4EA-EDAE6458CF28}">
      <dgm:prSet/>
      <dgm:spPr/>
      <dgm:t>
        <a:bodyPr/>
        <a:lstStyle/>
        <a:p>
          <a:endParaRPr lang="en-GB"/>
        </a:p>
      </dgm:t>
    </dgm:pt>
    <dgm:pt modelId="{62EB0047-F69C-9843-9BF0-F422B989B206}" type="sibTrans" cxnId="{67009FAE-0898-1042-B4EA-EDAE6458CF28}">
      <dgm:prSet/>
      <dgm:spPr/>
      <dgm:t>
        <a:bodyPr/>
        <a:lstStyle/>
        <a:p>
          <a:endParaRPr lang="en-GB"/>
        </a:p>
      </dgm:t>
    </dgm:pt>
    <dgm:pt modelId="{ED1220F5-B842-1F44-B511-AC7B4C54855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Billie </a:t>
          </a:r>
          <a:r>
            <a:rPr lang="en-GB" sz="2000" b="0" i="0" dirty="0" err="1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Eilish</a:t>
          </a: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 has Tourette's Syndrome​</a:t>
          </a:r>
        </a:p>
      </dgm:t>
    </dgm:pt>
    <dgm:pt modelId="{E203C2A8-49E1-724A-9B72-20326C2A9367}" type="parTrans" cxnId="{5AFCA6CA-3961-6E4F-B614-2058BA4895B3}">
      <dgm:prSet/>
      <dgm:spPr/>
      <dgm:t>
        <a:bodyPr/>
        <a:lstStyle/>
        <a:p>
          <a:endParaRPr lang="en-GB"/>
        </a:p>
      </dgm:t>
    </dgm:pt>
    <dgm:pt modelId="{B47F5AAF-E81E-634A-AE8E-E7D1B571FED9}" type="sibTrans" cxnId="{5AFCA6CA-3961-6E4F-B614-2058BA4895B3}">
      <dgm:prSet/>
      <dgm:spPr/>
      <dgm:t>
        <a:bodyPr/>
        <a:lstStyle/>
        <a:p>
          <a:endParaRPr lang="en-GB"/>
        </a:p>
      </dgm:t>
    </dgm:pt>
    <dgm:pt modelId="{B9443DF0-DCA7-BE45-9D99-D2D4D59FFF3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Jordan has ADHD​</a:t>
          </a:r>
        </a:p>
      </dgm:t>
    </dgm:pt>
    <dgm:pt modelId="{C4C689E0-7DC4-AF43-8125-CC961A901808}" type="parTrans" cxnId="{C08619D3-F7CA-C347-A08E-4D59819F4BA2}">
      <dgm:prSet/>
      <dgm:spPr/>
      <dgm:t>
        <a:bodyPr/>
        <a:lstStyle/>
        <a:p>
          <a:endParaRPr lang="en-GB"/>
        </a:p>
      </dgm:t>
    </dgm:pt>
    <dgm:pt modelId="{23EB3F0E-34B6-9C4A-B34F-E04265EE341F}" type="sibTrans" cxnId="{C08619D3-F7CA-C347-A08E-4D59819F4BA2}">
      <dgm:prSet/>
      <dgm:spPr/>
      <dgm:t>
        <a:bodyPr/>
        <a:lstStyle/>
        <a:p>
          <a:endParaRPr lang="en-GB"/>
        </a:p>
      </dgm:t>
    </dgm:pt>
    <dgm:pt modelId="{FC5214E8-A456-5649-B074-4EB3BA0E9F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Daniel Radcliffe has Dyspraxia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3EA1C6FA-564D-D740-AE6A-82FDC4BC22AB}" type="parTrans" cxnId="{C5D46CDA-1BCB-CC4F-A6D8-9770E339A304}">
      <dgm:prSet/>
      <dgm:spPr/>
      <dgm:t>
        <a:bodyPr/>
        <a:lstStyle/>
        <a:p>
          <a:endParaRPr lang="en-GB"/>
        </a:p>
      </dgm:t>
    </dgm:pt>
    <dgm:pt modelId="{E0762C97-A08A-4640-A723-3B0B6C8FFDC0}" type="sibTrans" cxnId="{C5D46CDA-1BCB-CC4F-A6D8-9770E339A304}">
      <dgm:prSet/>
      <dgm:spPr/>
      <dgm:t>
        <a:bodyPr/>
        <a:lstStyle/>
        <a:p>
          <a:endParaRPr lang="en-GB"/>
        </a:p>
      </dgm:t>
    </dgm:pt>
    <dgm:pt modelId="{CA992CB1-A275-0741-AE9A-B5E5665A7BE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Simone Biles has ADHD​</a:t>
          </a:r>
        </a:p>
      </dgm:t>
    </dgm:pt>
    <dgm:pt modelId="{0C443B07-5142-A942-93BD-3C9EFA9246CC}" type="parTrans" cxnId="{5D36CC80-7034-1D40-BD31-6B2C7D2B062A}">
      <dgm:prSet/>
      <dgm:spPr/>
      <dgm:t>
        <a:bodyPr/>
        <a:lstStyle/>
        <a:p>
          <a:endParaRPr lang="en-GB"/>
        </a:p>
      </dgm:t>
    </dgm:pt>
    <dgm:pt modelId="{BE726D29-82F2-7641-8BFB-61B7C4BA9688}" type="sibTrans" cxnId="{5D36CC80-7034-1D40-BD31-6B2C7D2B062A}">
      <dgm:prSet/>
      <dgm:spPr/>
      <dgm:t>
        <a:bodyPr/>
        <a:lstStyle/>
        <a:p>
          <a:endParaRPr lang="en-GB"/>
        </a:p>
      </dgm:t>
    </dgm:pt>
    <dgm:pt modelId="{B7E7F22D-B5C6-9341-8F03-6AB61DF997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Emma Watson has ADHD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CE9B7EDD-EAA9-8040-960A-97F8F2765446}" type="parTrans" cxnId="{4C06FD8D-F516-CD43-B533-8864FB57E407}">
      <dgm:prSet/>
      <dgm:spPr/>
      <dgm:t>
        <a:bodyPr/>
        <a:lstStyle/>
        <a:p>
          <a:endParaRPr lang="en-GB"/>
        </a:p>
      </dgm:t>
    </dgm:pt>
    <dgm:pt modelId="{282EC61B-605F-CA49-8B02-7D4B06D5395F}" type="sibTrans" cxnId="{4C06FD8D-F516-CD43-B533-8864FB57E407}">
      <dgm:prSet/>
      <dgm:spPr/>
      <dgm:t>
        <a:bodyPr/>
        <a:lstStyle/>
        <a:p>
          <a:endParaRPr lang="en-GB"/>
        </a:p>
      </dgm:t>
    </dgm:pt>
    <dgm:pt modelId="{7210337A-242E-F943-8859-EECDE78962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Greta Thunberg has Autism​</a:t>
          </a:r>
        </a:p>
      </dgm:t>
    </dgm:pt>
    <dgm:pt modelId="{504EE93A-6E89-2149-BA4B-5AA859298091}" type="parTrans" cxnId="{CDA0CA13-DD43-BB42-99BA-D793F85BA9FC}">
      <dgm:prSet/>
      <dgm:spPr/>
      <dgm:t>
        <a:bodyPr/>
        <a:lstStyle/>
        <a:p>
          <a:endParaRPr lang="en-GB"/>
        </a:p>
      </dgm:t>
    </dgm:pt>
    <dgm:pt modelId="{A1897D36-744C-F04F-8619-D0796EAA0BE4}" type="sibTrans" cxnId="{CDA0CA13-DD43-BB42-99BA-D793F85BA9FC}">
      <dgm:prSet/>
      <dgm:spPr/>
      <dgm:t>
        <a:bodyPr/>
        <a:lstStyle/>
        <a:p>
          <a:endParaRPr lang="en-GB"/>
        </a:p>
      </dgm:t>
    </dgm:pt>
    <dgm:pt modelId="{61769EDC-F775-0F49-9FDF-C0525BBFA5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Richard Branson has Dyslexia​</a:t>
          </a:r>
        </a:p>
      </dgm:t>
    </dgm:pt>
    <dgm:pt modelId="{11A6B5A5-F212-694F-B93D-3FD97A2E6D03}" type="parTrans" cxnId="{A88E79AA-9D32-434A-BB1F-BAF6E675E910}">
      <dgm:prSet/>
      <dgm:spPr/>
      <dgm:t>
        <a:bodyPr/>
        <a:lstStyle/>
        <a:p>
          <a:endParaRPr lang="en-GB"/>
        </a:p>
      </dgm:t>
    </dgm:pt>
    <dgm:pt modelId="{070CA1AB-7B6B-6449-BB59-D615A5A023CF}" type="sibTrans" cxnId="{A88E79AA-9D32-434A-BB1F-BAF6E675E910}">
      <dgm:prSet/>
      <dgm:spPr/>
      <dgm:t>
        <a:bodyPr/>
        <a:lstStyle/>
        <a:p>
          <a:endParaRPr lang="en-GB"/>
        </a:p>
      </dgm:t>
    </dgm:pt>
    <dgm:pt modelId="{DA38F240-35A8-2546-820C-9E076D85933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Lewis Capaldi has Tourette’s Syndrome​</a:t>
          </a:r>
        </a:p>
      </dgm:t>
    </dgm:pt>
    <dgm:pt modelId="{0BAC221A-A878-484B-9D5D-D7E430C79305}" type="parTrans" cxnId="{A898FAA1-32EA-4944-8A97-04558636F754}">
      <dgm:prSet/>
      <dgm:spPr/>
      <dgm:t>
        <a:bodyPr/>
        <a:lstStyle/>
        <a:p>
          <a:endParaRPr lang="en-GB"/>
        </a:p>
      </dgm:t>
    </dgm:pt>
    <dgm:pt modelId="{229862D6-A8E7-D243-ABB9-47CE900268AC}" type="sibTrans" cxnId="{A898FAA1-32EA-4944-8A97-04558636F754}">
      <dgm:prSet/>
      <dgm:spPr/>
      <dgm:t>
        <a:bodyPr/>
        <a:lstStyle/>
        <a:p>
          <a:endParaRPr lang="en-GB"/>
        </a:p>
      </dgm:t>
    </dgm:pt>
    <dgm:pt modelId="{CF502E4E-12AF-D544-82E3-3B2FD65E1CE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Tom Holland has Dyslexia</a:t>
          </a:r>
          <a:r>
            <a:rPr lang="en-US" sz="2000" b="0" i="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gm:t>
    </dgm:pt>
    <dgm:pt modelId="{F4769B43-B16D-B344-9EBF-903960E4F8AD}" type="parTrans" cxnId="{809B8A87-D46B-9E44-B44D-497BA61D44B7}">
      <dgm:prSet/>
      <dgm:spPr/>
      <dgm:t>
        <a:bodyPr/>
        <a:lstStyle/>
        <a:p>
          <a:endParaRPr lang="en-GB"/>
        </a:p>
      </dgm:t>
    </dgm:pt>
    <dgm:pt modelId="{D5AD4DD2-C98B-1E42-8AC5-6BD567D50AC2}" type="sibTrans" cxnId="{809B8A87-D46B-9E44-B44D-497BA61D44B7}">
      <dgm:prSet/>
      <dgm:spPr/>
      <dgm:t>
        <a:bodyPr/>
        <a:lstStyle/>
        <a:p>
          <a:endParaRPr lang="en-GB"/>
        </a:p>
      </dgm:t>
    </dgm:pt>
    <dgm:pt modelId="{A5EFA3CC-29F4-F74E-A838-F518970BE025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E671F2AF-7A86-1F48-852C-87F1DDCB93F9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62DE52-EEF9-034C-8714-F3E75E42310E}" type="pres">
      <dgm:prSet presAssocID="{8DACB581-1E87-4507-8F99-75B79FACE35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A0CA13-DD43-BB42-99BA-D793F85BA9FC}" srcId="{8DACB581-1E87-4507-8F99-75B79FACE351}" destId="{7210337A-242E-F943-8859-EECDE7896236}" srcOrd="6" destOrd="0" parTransId="{504EE93A-6E89-2149-BA4B-5AA859298091}" sibTransId="{A1897D36-744C-F04F-8619-D0796EAA0BE4}"/>
    <dgm:cxn modelId="{0B45672A-01C6-764F-AA7E-6B75EE6F00B2}" type="presOf" srcId="{2CC3BE38-6BF2-D44B-AA9B-FB621A8C22EE}" destId="{C962DE52-EEF9-034C-8714-F3E75E42310E}" srcOrd="0" destOrd="0" presId="urn:microsoft.com/office/officeart/2005/8/layout/vList2"/>
    <dgm:cxn modelId="{D81F5661-0A74-A74C-AA74-6D67C1915942}" type="presOf" srcId="{CA992CB1-A275-0741-AE9A-B5E5665A7BE9}" destId="{C962DE52-EEF9-034C-8714-F3E75E42310E}" srcOrd="0" destOrd="4" presId="urn:microsoft.com/office/officeart/2005/8/layout/vList2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2C92937B-272C-5543-ABE1-1E30F6CEA036}" type="presOf" srcId="{E24865A2-7FC7-4156-9645-5A0E6A3D1015}" destId="{A5EFA3CC-29F4-F74E-A838-F518970BE025}" srcOrd="0" destOrd="0" presId="urn:microsoft.com/office/officeart/2005/8/layout/vList2"/>
    <dgm:cxn modelId="{A306347E-1281-0647-AC2F-1D98C8081730}" type="presOf" srcId="{DA38F240-35A8-2546-820C-9E076D859333}" destId="{C962DE52-EEF9-034C-8714-F3E75E42310E}" srcOrd="0" destOrd="8" presId="urn:microsoft.com/office/officeart/2005/8/layout/vList2"/>
    <dgm:cxn modelId="{5D36CC80-7034-1D40-BD31-6B2C7D2B062A}" srcId="{8DACB581-1E87-4507-8F99-75B79FACE351}" destId="{CA992CB1-A275-0741-AE9A-B5E5665A7BE9}" srcOrd="4" destOrd="0" parTransId="{0C443B07-5142-A942-93BD-3C9EFA9246CC}" sibTransId="{BE726D29-82F2-7641-8BFB-61B7C4BA9688}"/>
    <dgm:cxn modelId="{5A89D382-3F6D-7A42-878F-E643DAA521E2}" type="presOf" srcId="{B9443DF0-DCA7-BE45-9D99-D2D4D59FFF3C}" destId="{C962DE52-EEF9-034C-8714-F3E75E42310E}" srcOrd="0" destOrd="2" presId="urn:microsoft.com/office/officeart/2005/8/layout/vList2"/>
    <dgm:cxn modelId="{809B8A87-D46B-9E44-B44D-497BA61D44B7}" srcId="{8DACB581-1E87-4507-8F99-75B79FACE351}" destId="{CF502E4E-12AF-D544-82E3-3B2FD65E1CE2}" srcOrd="9" destOrd="0" parTransId="{F4769B43-B16D-B344-9EBF-903960E4F8AD}" sibTransId="{D5AD4DD2-C98B-1E42-8AC5-6BD567D50AC2}"/>
    <dgm:cxn modelId="{4C06FD8D-F516-CD43-B533-8864FB57E407}" srcId="{8DACB581-1E87-4507-8F99-75B79FACE351}" destId="{B7E7F22D-B5C6-9341-8F03-6AB61DF997AE}" srcOrd="5" destOrd="0" parTransId="{CE9B7EDD-EAA9-8040-960A-97F8F2765446}" sibTransId="{282EC61B-605F-CA49-8B02-7D4B06D5395F}"/>
    <dgm:cxn modelId="{A898FAA1-32EA-4944-8A97-04558636F754}" srcId="{8DACB581-1E87-4507-8F99-75B79FACE351}" destId="{DA38F240-35A8-2546-820C-9E076D859333}" srcOrd="8" destOrd="0" parTransId="{0BAC221A-A878-484B-9D5D-D7E430C79305}" sibTransId="{229862D6-A8E7-D243-ABB9-47CE900268AC}"/>
    <dgm:cxn modelId="{804014A9-FA2D-6A4B-A482-116D5BCB3168}" type="presOf" srcId="{8DACB581-1E87-4507-8F99-75B79FACE351}" destId="{E671F2AF-7A86-1F48-852C-87F1DDCB93F9}" srcOrd="0" destOrd="0" presId="urn:microsoft.com/office/officeart/2005/8/layout/vList2"/>
    <dgm:cxn modelId="{A88E79AA-9D32-434A-BB1F-BAF6E675E910}" srcId="{8DACB581-1E87-4507-8F99-75B79FACE351}" destId="{61769EDC-F775-0F49-9FDF-C0525BBFA579}" srcOrd="7" destOrd="0" parTransId="{11A6B5A5-F212-694F-B93D-3FD97A2E6D03}" sibTransId="{070CA1AB-7B6B-6449-BB59-D615A5A023CF}"/>
    <dgm:cxn modelId="{67009FAE-0898-1042-B4EA-EDAE6458CF28}" srcId="{8DACB581-1E87-4507-8F99-75B79FACE351}" destId="{2CC3BE38-6BF2-D44B-AA9B-FB621A8C22EE}" srcOrd="0" destOrd="0" parTransId="{D1A62BC9-B655-8242-83DA-9FB24B6CB84D}" sibTransId="{62EB0047-F69C-9843-9BF0-F422B989B206}"/>
    <dgm:cxn modelId="{14E5B1B0-6A2C-4B47-8277-2DE3E373E45A}" type="presOf" srcId="{61769EDC-F775-0F49-9FDF-C0525BBFA579}" destId="{C962DE52-EEF9-034C-8714-F3E75E42310E}" srcOrd="0" destOrd="7" presId="urn:microsoft.com/office/officeart/2005/8/layout/vList2"/>
    <dgm:cxn modelId="{EC0A3CB9-6E02-1145-987A-CA69C73E7CCF}" type="presOf" srcId="{FC5214E8-A456-5649-B074-4EB3BA0E9FE4}" destId="{C962DE52-EEF9-034C-8714-F3E75E42310E}" srcOrd="0" destOrd="3" presId="urn:microsoft.com/office/officeart/2005/8/layout/vList2"/>
    <dgm:cxn modelId="{2D8664C8-F3E7-7941-886E-6307F8322935}" type="presOf" srcId="{ED1220F5-B842-1F44-B511-AC7B4C548556}" destId="{C962DE52-EEF9-034C-8714-F3E75E42310E}" srcOrd="0" destOrd="1" presId="urn:microsoft.com/office/officeart/2005/8/layout/vList2"/>
    <dgm:cxn modelId="{5AFCA6CA-3961-6E4F-B614-2058BA4895B3}" srcId="{8DACB581-1E87-4507-8F99-75B79FACE351}" destId="{ED1220F5-B842-1F44-B511-AC7B4C548556}" srcOrd="1" destOrd="0" parTransId="{E203C2A8-49E1-724A-9B72-20326C2A9367}" sibTransId="{B47F5AAF-E81E-634A-AE8E-E7D1B571FED9}"/>
    <dgm:cxn modelId="{6730FCD1-2E51-064B-BB85-654F3019C18F}" type="presOf" srcId="{B7E7F22D-B5C6-9341-8F03-6AB61DF997AE}" destId="{C962DE52-EEF9-034C-8714-F3E75E42310E}" srcOrd="0" destOrd="5" presId="urn:microsoft.com/office/officeart/2005/8/layout/vList2"/>
    <dgm:cxn modelId="{C08619D3-F7CA-C347-A08E-4D59819F4BA2}" srcId="{8DACB581-1E87-4507-8F99-75B79FACE351}" destId="{B9443DF0-DCA7-BE45-9D99-D2D4D59FFF3C}" srcOrd="2" destOrd="0" parTransId="{C4C689E0-7DC4-AF43-8125-CC961A901808}" sibTransId="{23EB3F0E-34B6-9C4A-B34F-E04265EE341F}"/>
    <dgm:cxn modelId="{C5D46CDA-1BCB-CC4F-A6D8-9770E339A304}" srcId="{8DACB581-1E87-4507-8F99-75B79FACE351}" destId="{FC5214E8-A456-5649-B074-4EB3BA0E9FE4}" srcOrd="3" destOrd="0" parTransId="{3EA1C6FA-564D-D740-AE6A-82FDC4BC22AB}" sibTransId="{E0762C97-A08A-4640-A723-3B0B6C8FFDC0}"/>
    <dgm:cxn modelId="{649EA9EC-B52D-7C40-ADF3-1A92826BF9D1}" type="presOf" srcId="{CF502E4E-12AF-D544-82E3-3B2FD65E1CE2}" destId="{C962DE52-EEF9-034C-8714-F3E75E42310E}" srcOrd="0" destOrd="9" presId="urn:microsoft.com/office/officeart/2005/8/layout/vList2"/>
    <dgm:cxn modelId="{98CDDDF6-744F-7B41-802C-3865B601A82C}" type="presOf" srcId="{7210337A-242E-F943-8859-EECDE7896236}" destId="{C962DE52-EEF9-034C-8714-F3E75E42310E}" srcOrd="0" destOrd="6" presId="urn:microsoft.com/office/officeart/2005/8/layout/vList2"/>
    <dgm:cxn modelId="{A9120033-68BA-9149-B71B-07FD44C49134}" type="presParOf" srcId="{A5EFA3CC-29F4-F74E-A838-F518970BE025}" destId="{E671F2AF-7A86-1F48-852C-87F1DDCB93F9}" srcOrd="0" destOrd="0" presId="urn:microsoft.com/office/officeart/2005/8/layout/vList2"/>
    <dgm:cxn modelId="{793AD794-072A-924E-83BD-C2EEBE52C95D}" type="presParOf" srcId="{A5EFA3CC-29F4-F74E-A838-F518970BE025}" destId="{C962DE52-EEF9-034C-8714-F3E75E4231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25B98413-1D57-4BF3-A5CE-E3F39B9C62B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FF94F80-B5FF-47E7-8234-D67754954E1C}" type="parTrans" cxnId="{CD378103-4294-4E1E-B03A-573BEB8CF447}">
      <dgm:prSet/>
      <dgm:spPr/>
      <dgm:t>
        <a:bodyPr/>
        <a:lstStyle/>
        <a:p>
          <a:endParaRPr lang="en-GB"/>
        </a:p>
      </dgm:t>
    </dgm:pt>
    <dgm:pt modelId="{89DE45B4-1C35-497E-AF8E-951BEE07F3E0}" type="sibTrans" cxnId="{CD378103-4294-4E1E-B03A-573BEB8CF447}">
      <dgm:prSet/>
      <dgm:spPr/>
      <dgm:t>
        <a:bodyPr/>
        <a:lstStyle/>
        <a:p>
          <a:endParaRPr lang="en-GB"/>
        </a:p>
      </dgm:t>
    </dgm:pt>
    <dgm:pt modelId="{F2C1AEB9-BB37-4330-BAC8-FEB15D691DB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EE7988D-1409-47CB-A31B-408ED331F7CF}" type="sibTrans" cxnId="{0A802FF0-8B1E-471B-A785-ED7D100556C0}">
      <dgm:prSet/>
      <dgm:spPr/>
      <dgm:t>
        <a:bodyPr/>
        <a:lstStyle/>
        <a:p>
          <a:endParaRPr lang="en-GB"/>
        </a:p>
      </dgm:t>
    </dgm:pt>
    <dgm:pt modelId="{809EF8E9-65F1-4B73-BAE9-D7A03FF16385}" type="parTrans" cxnId="{0A802FF0-8B1E-471B-A785-ED7D100556C0}">
      <dgm:prSet/>
      <dgm:spPr/>
      <dgm:t>
        <a:bodyPr/>
        <a:lstStyle/>
        <a:p>
          <a:endParaRPr lang="en-GB"/>
        </a:p>
      </dgm:t>
    </dgm:pt>
    <dgm:pt modelId="{B7FCBB9B-BE1D-4DA8-9F46-D256A97DC7F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15390A6B-7068-4C2D-A4A5-E0A848BFA4D5}" type="sibTrans" cxnId="{BDA64404-990A-4C22-B8A9-01D95F920096}">
      <dgm:prSet/>
      <dgm:spPr/>
      <dgm:t>
        <a:bodyPr/>
        <a:lstStyle/>
        <a:p>
          <a:endParaRPr lang="en-GB"/>
        </a:p>
      </dgm:t>
    </dgm:pt>
    <dgm:pt modelId="{E62B86FA-7A47-4E28-9F83-BE0DA0D983CF}" type="parTrans" cxnId="{BDA64404-990A-4C22-B8A9-01D95F920096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4">
        <dgm:presLayoutVars>
          <dgm:bulletEnabled val="1"/>
        </dgm:presLayoutVars>
      </dgm:prSet>
      <dgm:spPr/>
    </dgm:pt>
    <dgm:pt modelId="{F9283367-A327-40E1-B423-BBDB8D99BD9A}" type="pres">
      <dgm:prSet presAssocID="{6581319F-BBEA-4717-893D-5EF460ABBA0E}" presName="sibTrans" presStyleCnt="0"/>
      <dgm:spPr/>
    </dgm:pt>
    <dgm:pt modelId="{CC65F738-D22D-47F8-B02A-BB0782938280}" type="pres">
      <dgm:prSet presAssocID="{B7FCBB9B-BE1D-4DA8-9F46-D256A97DC7F2}" presName="composite" presStyleCnt="0"/>
      <dgm:spPr/>
    </dgm:pt>
    <dgm:pt modelId="{DE0ED51E-7061-4959-A9A9-6D4AA087DC3E}" type="pres">
      <dgm:prSet presAssocID="{B7FCBB9B-BE1D-4DA8-9F46-D256A97DC7F2}" presName="rect1" presStyleLbl="bgShp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A6A463CC-E96E-45AC-B924-B213BC732A43}" type="pres">
      <dgm:prSet presAssocID="{B7FCBB9B-BE1D-4DA8-9F46-D256A97DC7F2}" presName="rect2" presStyleLbl="trBgShp" presStyleIdx="1" presStyleCnt="4">
        <dgm:presLayoutVars>
          <dgm:bulletEnabled val="1"/>
        </dgm:presLayoutVars>
      </dgm:prSet>
      <dgm:spPr/>
    </dgm:pt>
    <dgm:pt modelId="{2D1FA8FA-2F16-40F1-9225-43833E23F7B6}" type="pres">
      <dgm:prSet presAssocID="{15390A6B-7068-4C2D-A4A5-E0A848BFA4D5}" presName="sibTrans" presStyleCnt="0"/>
      <dgm:spPr/>
    </dgm:pt>
    <dgm:pt modelId="{7C7C1D5C-FA38-49B6-822F-1D7F7990F93C}" type="pres">
      <dgm:prSet presAssocID="{F2C1AEB9-BB37-4330-BAC8-FEB15D691DBC}" presName="composite" presStyleCnt="0"/>
      <dgm:spPr/>
    </dgm:pt>
    <dgm:pt modelId="{77610921-2F4D-410A-B147-1D5A0D9DD58F}" type="pres">
      <dgm:prSet presAssocID="{F2C1AEB9-BB37-4330-BAC8-FEB15D691DBC}" presName="rect1" presStyleLbl="bgShp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</dgm:spPr>
    </dgm:pt>
    <dgm:pt modelId="{4644A8F0-8B59-4AD8-A4DB-F05F4EAB6AD4}" type="pres">
      <dgm:prSet presAssocID="{F2C1AEB9-BB37-4330-BAC8-FEB15D691DBC}" presName="rect2" presStyleLbl="trBgShp" presStyleIdx="2" presStyleCnt="4">
        <dgm:presLayoutVars>
          <dgm:bulletEnabled val="1"/>
        </dgm:presLayoutVars>
      </dgm:prSet>
      <dgm:spPr/>
    </dgm:pt>
    <dgm:pt modelId="{D58BB907-609B-4746-9279-A49C294FD88B}" type="pres">
      <dgm:prSet presAssocID="{AEE7988D-1409-47CB-A31B-408ED331F7CF}" presName="sibTrans" presStyleCnt="0"/>
      <dgm:spPr/>
    </dgm:pt>
    <dgm:pt modelId="{B60F7135-4517-48BF-ACB5-CB921B7BC01B}" type="pres">
      <dgm:prSet presAssocID="{25B98413-1D57-4BF3-A5CE-E3F39B9C62B2}" presName="composite" presStyleCnt="0"/>
      <dgm:spPr/>
    </dgm:pt>
    <dgm:pt modelId="{80546849-2088-467F-90A9-4B08CD6D84E0}" type="pres">
      <dgm:prSet presAssocID="{25B98413-1D57-4BF3-A5CE-E3F39B9C62B2}" presName="rect1" presStyleLbl="bgShp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676F604C-8FB4-4FF5-8400-44DD0EE6A7B3}" type="pres">
      <dgm:prSet presAssocID="{25B98413-1D57-4BF3-A5CE-E3F39B9C62B2}" presName="rect2" presStyleLbl="trBgShp" presStyleIdx="3" presStyleCnt="4">
        <dgm:presLayoutVars>
          <dgm:bulletEnabled val="1"/>
        </dgm:presLayoutVars>
      </dgm:prSet>
      <dgm:spPr/>
    </dgm:pt>
  </dgm:ptLst>
  <dgm:cxnLst>
    <dgm:cxn modelId="{CD378103-4294-4E1E-B03A-573BEB8CF447}" srcId="{E24865A2-7FC7-4156-9645-5A0E6A3D1015}" destId="{25B98413-1D57-4BF3-A5CE-E3F39B9C62B2}" srcOrd="3" destOrd="0" parTransId="{AFF94F80-B5FF-47E7-8234-D67754954E1C}" sibTransId="{89DE45B4-1C35-497E-AF8E-951BEE07F3E0}"/>
    <dgm:cxn modelId="{BDA64404-990A-4C22-B8A9-01D95F920096}" srcId="{E24865A2-7FC7-4156-9645-5A0E6A3D1015}" destId="{B7FCBB9B-BE1D-4DA8-9F46-D256A97DC7F2}" srcOrd="1" destOrd="0" parTransId="{E62B86FA-7A47-4E28-9F83-BE0DA0D983CF}" sibTransId="{15390A6B-7068-4C2D-A4A5-E0A848BFA4D5}"/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7EA0D69-4DF1-48EC-AAEC-ED952A608B06}" type="presOf" srcId="{25B98413-1D57-4BF3-A5CE-E3F39B9C62B2}" destId="{676F604C-8FB4-4FF5-8400-44DD0EE6A7B3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DDB640C7-A41C-4DE7-B465-A3DCEFDC4DE0}" type="presOf" srcId="{F2C1AEB9-BB37-4330-BAC8-FEB15D691DBC}" destId="{4644A8F0-8B59-4AD8-A4DB-F05F4EAB6AD4}" srcOrd="0" destOrd="0" presId="urn:microsoft.com/office/officeart/2008/layout/BendingPictureSemiTransparentText"/>
    <dgm:cxn modelId="{374123DF-E140-4799-B1B6-DC7D414DA87F}" type="presOf" srcId="{B7FCBB9B-BE1D-4DA8-9F46-D256A97DC7F2}" destId="{A6A463CC-E96E-45AC-B924-B213BC732A43}" srcOrd="0" destOrd="0" presId="urn:microsoft.com/office/officeart/2008/layout/BendingPictureSemiTransparentText"/>
    <dgm:cxn modelId="{0A802FF0-8B1E-471B-A785-ED7D100556C0}" srcId="{E24865A2-7FC7-4156-9645-5A0E6A3D1015}" destId="{F2C1AEB9-BB37-4330-BAC8-FEB15D691DBC}" srcOrd="2" destOrd="0" parTransId="{809EF8E9-65F1-4B73-BAE9-D7A03FF16385}" sibTransId="{AEE7988D-1409-47CB-A31B-408ED331F7CF}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  <dgm:cxn modelId="{A1682C2D-DECC-409C-8A90-5AE0910E22FF}" type="presParOf" srcId="{F9A5A405-DBB0-44AF-8B50-B804A7F0EA30}" destId="{F9283367-A327-40E1-B423-BBDB8D99BD9A}" srcOrd="1" destOrd="0" presId="urn:microsoft.com/office/officeart/2008/layout/BendingPictureSemiTransparentText"/>
    <dgm:cxn modelId="{BE1610EF-ED52-4F2C-853D-09B2693E1696}" type="presParOf" srcId="{F9A5A405-DBB0-44AF-8B50-B804A7F0EA30}" destId="{CC65F738-D22D-47F8-B02A-BB0782938280}" srcOrd="2" destOrd="0" presId="urn:microsoft.com/office/officeart/2008/layout/BendingPictureSemiTransparentText"/>
    <dgm:cxn modelId="{C10EE4D1-CF0B-46D7-A50E-F70D6C0DE3AB}" type="presParOf" srcId="{CC65F738-D22D-47F8-B02A-BB0782938280}" destId="{DE0ED51E-7061-4959-A9A9-6D4AA087DC3E}" srcOrd="0" destOrd="0" presId="urn:microsoft.com/office/officeart/2008/layout/BendingPictureSemiTransparentText"/>
    <dgm:cxn modelId="{FFDA9AE3-49A1-4521-91C1-2083EB4EA241}" type="presParOf" srcId="{CC65F738-D22D-47F8-B02A-BB0782938280}" destId="{A6A463CC-E96E-45AC-B924-B213BC732A43}" srcOrd="1" destOrd="0" presId="urn:microsoft.com/office/officeart/2008/layout/BendingPictureSemiTransparentText"/>
    <dgm:cxn modelId="{167CAFB2-6008-4BF4-B569-EBA80A4E8506}" type="presParOf" srcId="{F9A5A405-DBB0-44AF-8B50-B804A7F0EA30}" destId="{2D1FA8FA-2F16-40F1-9225-43833E23F7B6}" srcOrd="3" destOrd="0" presId="urn:microsoft.com/office/officeart/2008/layout/BendingPictureSemiTransparentText"/>
    <dgm:cxn modelId="{34E12B39-35C0-4EFB-A6D3-63AA816057DF}" type="presParOf" srcId="{F9A5A405-DBB0-44AF-8B50-B804A7F0EA30}" destId="{7C7C1D5C-FA38-49B6-822F-1D7F7990F93C}" srcOrd="4" destOrd="0" presId="urn:microsoft.com/office/officeart/2008/layout/BendingPictureSemiTransparentText"/>
    <dgm:cxn modelId="{CB515385-4B6F-4440-B5F7-04D895B6522A}" type="presParOf" srcId="{7C7C1D5C-FA38-49B6-822F-1D7F7990F93C}" destId="{77610921-2F4D-410A-B147-1D5A0D9DD58F}" srcOrd="0" destOrd="0" presId="urn:microsoft.com/office/officeart/2008/layout/BendingPictureSemiTransparentText"/>
    <dgm:cxn modelId="{074AD8CE-F772-479B-A680-B7AE655862BC}" type="presParOf" srcId="{7C7C1D5C-FA38-49B6-822F-1D7F7990F93C}" destId="{4644A8F0-8B59-4AD8-A4DB-F05F4EAB6AD4}" srcOrd="1" destOrd="0" presId="urn:microsoft.com/office/officeart/2008/layout/BendingPictureSemiTransparentText"/>
    <dgm:cxn modelId="{0E03A084-5F53-43F7-B5C7-07E6A69E74E9}" type="presParOf" srcId="{F9A5A405-DBB0-44AF-8B50-B804A7F0EA30}" destId="{D58BB907-609B-4746-9279-A49C294FD88B}" srcOrd="5" destOrd="0" presId="urn:microsoft.com/office/officeart/2008/layout/BendingPictureSemiTransparentText"/>
    <dgm:cxn modelId="{4AA08161-A038-4D8E-B725-4F9CC251ECA5}" type="presParOf" srcId="{F9A5A405-DBB0-44AF-8B50-B804A7F0EA30}" destId="{B60F7135-4517-48BF-ACB5-CB921B7BC01B}" srcOrd="6" destOrd="0" presId="urn:microsoft.com/office/officeart/2008/layout/BendingPictureSemiTransparentText"/>
    <dgm:cxn modelId="{1A400EC2-C9B3-47A6-B8A6-F96B3E61469C}" type="presParOf" srcId="{B60F7135-4517-48BF-ACB5-CB921B7BC01B}" destId="{80546849-2088-467F-90A9-4B08CD6D84E0}" srcOrd="0" destOrd="0" presId="urn:microsoft.com/office/officeart/2008/layout/BendingPictureSemiTransparentText"/>
    <dgm:cxn modelId="{81CB8F04-E230-4B58-9963-E55B010FDB9A}" type="presParOf" srcId="{B60F7135-4517-48BF-ACB5-CB921B7BC01B}" destId="{676F604C-8FB4-4FF5-8400-44DD0EE6A7B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The umbrellas are a way of celebrating neurodiversity and difference! Remember...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 do you think the umbrellas mean?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/>
      <dgm:spPr/>
      <dgm:t>
        <a:bodyPr/>
        <a:lstStyle/>
        <a:p>
          <a:endParaRPr lang="en-GB" dirty="0"/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F9A5A405-DBB0-44AF-8B50-B804A7F0EA30}" type="pres">
      <dgm:prSet presAssocID="{E24865A2-7FC7-4156-9645-5A0E6A3D1015}" presName="Name0" presStyleCnt="0">
        <dgm:presLayoutVars>
          <dgm:dir/>
          <dgm:resizeHandles val="exact"/>
        </dgm:presLayoutVars>
      </dgm:prSet>
      <dgm:spPr/>
    </dgm:pt>
    <dgm:pt modelId="{5C85AFD8-B1AE-40A4-BBC2-AA379A6746E2}" type="pres">
      <dgm:prSet presAssocID="{8DACB581-1E87-4507-8F99-75B79FACE351}" presName="composite" presStyleCnt="0"/>
      <dgm:spPr/>
    </dgm:pt>
    <dgm:pt modelId="{67D5F44B-F135-4F23-AF0A-2EFFD617DCFD}" type="pres">
      <dgm:prSet presAssocID="{8DACB581-1E87-4507-8F99-75B79FACE351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3CB6142-794F-474E-A64B-047F963C9A88}" type="pres">
      <dgm:prSet presAssocID="{8DACB581-1E87-4507-8F99-75B79FACE35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30E2F216-23FF-489E-A4C9-57AE6373F673}" type="presOf" srcId="{E24865A2-7FC7-4156-9645-5A0E6A3D1015}" destId="{F9A5A405-DBB0-44AF-8B50-B804A7F0EA30}" srcOrd="0" destOrd="0" presId="urn:microsoft.com/office/officeart/2008/layout/BendingPictureSemiTransparentText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B89DDC9A-7F98-44E6-A93B-8D68FBCF57FE}" type="presOf" srcId="{8DACB581-1E87-4507-8F99-75B79FACE351}" destId="{23CB6142-794F-474E-A64B-047F963C9A88}" srcOrd="0" destOrd="0" presId="urn:microsoft.com/office/officeart/2008/layout/BendingPictureSemiTransparentText"/>
    <dgm:cxn modelId="{28AAC471-1873-4097-8610-0FA6A258684D}" type="presParOf" srcId="{F9A5A405-DBB0-44AF-8B50-B804A7F0EA30}" destId="{5C85AFD8-B1AE-40A4-BBC2-AA379A6746E2}" srcOrd="0" destOrd="0" presId="urn:microsoft.com/office/officeart/2008/layout/BendingPictureSemiTransparentText"/>
    <dgm:cxn modelId="{8472EE87-D4C7-4BE6-ABFB-55794DF46879}" type="presParOf" srcId="{5C85AFD8-B1AE-40A4-BBC2-AA379A6746E2}" destId="{67D5F44B-F135-4F23-AF0A-2EFFD617DCFD}" srcOrd="0" destOrd="0" presId="urn:microsoft.com/office/officeart/2008/layout/BendingPictureSemiTransparentText"/>
    <dgm:cxn modelId="{631AE049-8D13-4515-BBE9-FAAA0D3663C5}" type="presParOf" srcId="{5C85AFD8-B1AE-40A4-BBC2-AA379A6746E2}" destId="{23CB6142-794F-474E-A64B-047F963C9A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What's the same and what's different?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8/layout/LinedList" loCatId="pictur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Some people in the picture have similarities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363C480-29C9-F246-9DF8-C698B16AC562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However, they also have lots of differences, just like everyone!</a:t>
          </a:r>
        </a:p>
      </dgm:t>
    </dgm:pt>
    <dgm:pt modelId="{B3E77D08-D63B-BB42-9AC8-4C20F08A061C}" type="parTrans" cxnId="{C9BA2702-10E0-2F4D-81AA-FBDBCD7EB68F}">
      <dgm:prSet/>
      <dgm:spPr/>
      <dgm:t>
        <a:bodyPr/>
        <a:lstStyle/>
        <a:p>
          <a:endParaRPr lang="en-GB"/>
        </a:p>
      </dgm:t>
    </dgm:pt>
    <dgm:pt modelId="{8DA992AF-1A34-A344-861E-9519F25A80E6}" type="sibTrans" cxnId="{C9BA2702-10E0-2F4D-81AA-FBDBCD7EB68F}">
      <dgm:prSet/>
      <dgm:spPr/>
      <dgm:t>
        <a:bodyPr/>
        <a:lstStyle/>
        <a:p>
          <a:endParaRPr lang="en-GB"/>
        </a:p>
      </dgm:t>
    </dgm:pt>
    <dgm:pt modelId="{6BB0A5AD-767B-CA40-8F8F-C59B4BBA6C03}">
      <dgm:prSet phldrT="[Text]" custT="1"/>
      <dgm:spPr/>
      <dgm:t>
        <a:bodyPr/>
        <a:lstStyle/>
        <a:p>
          <a:r>
            <a:rPr lang="en-GB" sz="3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We use the word 'Neurodiversity' to describe brain differences</a:t>
          </a:r>
        </a:p>
      </dgm:t>
    </dgm:pt>
    <dgm:pt modelId="{4C028DE4-BB66-8143-8E05-174E75D216A1}" type="parTrans" cxnId="{27584014-6DEE-234C-B11C-AB3BE31EBCDC}">
      <dgm:prSet/>
      <dgm:spPr/>
      <dgm:t>
        <a:bodyPr/>
        <a:lstStyle/>
        <a:p>
          <a:endParaRPr lang="en-GB"/>
        </a:p>
      </dgm:t>
    </dgm:pt>
    <dgm:pt modelId="{9070A175-443E-A547-83A9-F4FEB36F0DF5}" type="sibTrans" cxnId="{27584014-6DEE-234C-B11C-AB3BE31EBCDC}">
      <dgm:prSet/>
      <dgm:spPr/>
      <dgm:t>
        <a:bodyPr/>
        <a:lstStyle/>
        <a:p>
          <a:endParaRPr lang="en-GB"/>
        </a:p>
      </dgm:t>
    </dgm:pt>
    <dgm:pt modelId="{4119FCFC-0A9C-6D4D-85BE-F3EE0BC75543}" type="pres">
      <dgm:prSet presAssocID="{E24865A2-7FC7-4156-9645-5A0E6A3D1015}" presName="vert0" presStyleCnt="0">
        <dgm:presLayoutVars>
          <dgm:dir/>
          <dgm:animOne val="branch"/>
          <dgm:animLvl val="lvl"/>
        </dgm:presLayoutVars>
      </dgm:prSet>
      <dgm:spPr/>
    </dgm:pt>
    <dgm:pt modelId="{96CDB3DB-EF71-3842-BA75-A8918EC7CAA4}" type="pres">
      <dgm:prSet presAssocID="{8DACB581-1E87-4507-8F99-75B79FACE351}" presName="thickLine" presStyleLbl="alignNode1" presStyleIdx="0" presStyleCnt="3"/>
      <dgm:spPr/>
    </dgm:pt>
    <dgm:pt modelId="{112A239B-5C7F-FC43-A350-363762DD16D2}" type="pres">
      <dgm:prSet presAssocID="{8DACB581-1E87-4507-8F99-75B79FACE351}" presName="horz1" presStyleCnt="0"/>
      <dgm:spPr/>
    </dgm:pt>
    <dgm:pt modelId="{4A517088-E0B7-5548-AF9E-D09FE83DF42B}" type="pres">
      <dgm:prSet presAssocID="{8DACB581-1E87-4507-8F99-75B79FACE351}" presName="tx1" presStyleLbl="revTx" presStyleIdx="0" presStyleCnt="3"/>
      <dgm:spPr/>
    </dgm:pt>
    <dgm:pt modelId="{AA4FC410-24B1-E04C-9803-17662A0059AD}" type="pres">
      <dgm:prSet presAssocID="{8DACB581-1E87-4507-8F99-75B79FACE351}" presName="vert1" presStyleCnt="0"/>
      <dgm:spPr/>
    </dgm:pt>
    <dgm:pt modelId="{4FCAA182-FAA1-E844-B985-11B9A1FD9956}" type="pres">
      <dgm:prSet presAssocID="{2363C480-29C9-F246-9DF8-C698B16AC562}" presName="thickLine" presStyleLbl="alignNode1" presStyleIdx="1" presStyleCnt="3"/>
      <dgm:spPr/>
    </dgm:pt>
    <dgm:pt modelId="{7428EC0C-DA05-A344-8D80-876B1C8CECBB}" type="pres">
      <dgm:prSet presAssocID="{2363C480-29C9-F246-9DF8-C698B16AC562}" presName="horz1" presStyleCnt="0"/>
      <dgm:spPr/>
    </dgm:pt>
    <dgm:pt modelId="{CA4A7FCF-4E5E-AA40-B26D-B9E0E63C22A3}" type="pres">
      <dgm:prSet presAssocID="{2363C480-29C9-F246-9DF8-C698B16AC562}" presName="tx1" presStyleLbl="revTx" presStyleIdx="1" presStyleCnt="3"/>
      <dgm:spPr/>
    </dgm:pt>
    <dgm:pt modelId="{BEC949E4-1252-F84A-B25C-75A6515A48A8}" type="pres">
      <dgm:prSet presAssocID="{2363C480-29C9-F246-9DF8-C698B16AC562}" presName="vert1" presStyleCnt="0"/>
      <dgm:spPr/>
    </dgm:pt>
    <dgm:pt modelId="{E3DD0A38-4780-A146-BF01-273D9889D552}" type="pres">
      <dgm:prSet presAssocID="{6BB0A5AD-767B-CA40-8F8F-C59B4BBA6C03}" presName="thickLine" presStyleLbl="alignNode1" presStyleIdx="2" presStyleCnt="3"/>
      <dgm:spPr/>
    </dgm:pt>
    <dgm:pt modelId="{1FF7C7AE-330F-6844-95B8-A9B781CFE516}" type="pres">
      <dgm:prSet presAssocID="{6BB0A5AD-767B-CA40-8F8F-C59B4BBA6C03}" presName="horz1" presStyleCnt="0"/>
      <dgm:spPr/>
    </dgm:pt>
    <dgm:pt modelId="{D72C855A-8779-6047-A441-27C0D8C66D32}" type="pres">
      <dgm:prSet presAssocID="{6BB0A5AD-767B-CA40-8F8F-C59B4BBA6C03}" presName="tx1" presStyleLbl="revTx" presStyleIdx="2" presStyleCnt="3"/>
      <dgm:spPr/>
    </dgm:pt>
    <dgm:pt modelId="{2030BDED-94A8-C44D-BCF0-03F342511F8B}" type="pres">
      <dgm:prSet presAssocID="{6BB0A5AD-767B-CA40-8F8F-C59B4BBA6C03}" presName="vert1" presStyleCnt="0"/>
      <dgm:spPr/>
    </dgm:pt>
  </dgm:ptLst>
  <dgm:cxnLst>
    <dgm:cxn modelId="{C9BA2702-10E0-2F4D-81AA-FBDBCD7EB68F}" srcId="{E24865A2-7FC7-4156-9645-5A0E6A3D1015}" destId="{2363C480-29C9-F246-9DF8-C698B16AC562}" srcOrd="1" destOrd="0" parTransId="{B3E77D08-D63B-BB42-9AC8-4C20F08A061C}" sibTransId="{8DA992AF-1A34-A344-861E-9519F25A80E6}"/>
    <dgm:cxn modelId="{27584014-6DEE-234C-B11C-AB3BE31EBCDC}" srcId="{E24865A2-7FC7-4156-9645-5A0E6A3D1015}" destId="{6BB0A5AD-767B-CA40-8F8F-C59B4BBA6C03}" srcOrd="2" destOrd="0" parTransId="{4C028DE4-BB66-8143-8E05-174E75D216A1}" sibTransId="{9070A175-443E-A547-83A9-F4FEB36F0DF5}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4BA7CF4F-3BB9-B44B-9C75-D38010672AF3}" type="presOf" srcId="{E24865A2-7FC7-4156-9645-5A0E6A3D1015}" destId="{4119FCFC-0A9C-6D4D-85BE-F3EE0BC75543}" srcOrd="0" destOrd="0" presId="urn:microsoft.com/office/officeart/2008/layout/LinedList"/>
    <dgm:cxn modelId="{859D62BF-9BDB-F445-9783-7AD82633C0C4}" type="presOf" srcId="{2363C480-29C9-F246-9DF8-C698B16AC562}" destId="{CA4A7FCF-4E5E-AA40-B26D-B9E0E63C22A3}" srcOrd="0" destOrd="0" presId="urn:microsoft.com/office/officeart/2008/layout/LinedList"/>
    <dgm:cxn modelId="{FD364ECD-29A8-7042-B4C4-1015D3E98D15}" type="presOf" srcId="{6BB0A5AD-767B-CA40-8F8F-C59B4BBA6C03}" destId="{D72C855A-8779-6047-A441-27C0D8C66D32}" srcOrd="0" destOrd="0" presId="urn:microsoft.com/office/officeart/2008/layout/LinedList"/>
    <dgm:cxn modelId="{557745E1-C9A6-104C-9865-AF854DDB7E0D}" type="presOf" srcId="{8DACB581-1E87-4507-8F99-75B79FACE351}" destId="{4A517088-E0B7-5548-AF9E-D09FE83DF42B}" srcOrd="0" destOrd="0" presId="urn:microsoft.com/office/officeart/2008/layout/LinedList"/>
    <dgm:cxn modelId="{BFC682DC-863F-4A41-A152-494F2A13E8A5}" type="presParOf" srcId="{4119FCFC-0A9C-6D4D-85BE-F3EE0BC75543}" destId="{96CDB3DB-EF71-3842-BA75-A8918EC7CAA4}" srcOrd="0" destOrd="0" presId="urn:microsoft.com/office/officeart/2008/layout/LinedList"/>
    <dgm:cxn modelId="{C965C710-BD8E-4E44-9E2A-F5C34CA4D1B5}" type="presParOf" srcId="{4119FCFC-0A9C-6D4D-85BE-F3EE0BC75543}" destId="{112A239B-5C7F-FC43-A350-363762DD16D2}" srcOrd="1" destOrd="0" presId="urn:microsoft.com/office/officeart/2008/layout/LinedList"/>
    <dgm:cxn modelId="{5A089E9E-374E-EA45-9581-507F7ED73E9D}" type="presParOf" srcId="{112A239B-5C7F-FC43-A350-363762DD16D2}" destId="{4A517088-E0B7-5548-AF9E-D09FE83DF42B}" srcOrd="0" destOrd="0" presId="urn:microsoft.com/office/officeart/2008/layout/LinedList"/>
    <dgm:cxn modelId="{F6342C36-001D-144F-92FE-921400582C3D}" type="presParOf" srcId="{112A239B-5C7F-FC43-A350-363762DD16D2}" destId="{AA4FC410-24B1-E04C-9803-17662A0059AD}" srcOrd="1" destOrd="0" presId="urn:microsoft.com/office/officeart/2008/layout/LinedList"/>
    <dgm:cxn modelId="{A64E2D89-1EC2-8C49-AC9A-72E2A1C24161}" type="presParOf" srcId="{4119FCFC-0A9C-6D4D-85BE-F3EE0BC75543}" destId="{4FCAA182-FAA1-E844-B985-11B9A1FD9956}" srcOrd="2" destOrd="0" presId="urn:microsoft.com/office/officeart/2008/layout/LinedList"/>
    <dgm:cxn modelId="{EE7C45C9-590A-A54D-B2E5-4F5E826466D2}" type="presParOf" srcId="{4119FCFC-0A9C-6D4D-85BE-F3EE0BC75543}" destId="{7428EC0C-DA05-A344-8D80-876B1C8CECBB}" srcOrd="3" destOrd="0" presId="urn:microsoft.com/office/officeart/2008/layout/LinedList"/>
    <dgm:cxn modelId="{B27ADB78-38D3-B842-80D4-4733B150DA25}" type="presParOf" srcId="{7428EC0C-DA05-A344-8D80-876B1C8CECBB}" destId="{CA4A7FCF-4E5E-AA40-B26D-B9E0E63C22A3}" srcOrd="0" destOrd="0" presId="urn:microsoft.com/office/officeart/2008/layout/LinedList"/>
    <dgm:cxn modelId="{F822FF70-1549-5F44-B841-77C7E774FB29}" type="presParOf" srcId="{7428EC0C-DA05-A344-8D80-876B1C8CECBB}" destId="{BEC949E4-1252-F84A-B25C-75A6515A48A8}" srcOrd="1" destOrd="0" presId="urn:microsoft.com/office/officeart/2008/layout/LinedList"/>
    <dgm:cxn modelId="{6EED5320-3CA3-8940-B340-A295B4F5AD7D}" type="presParOf" srcId="{4119FCFC-0A9C-6D4D-85BE-F3EE0BC75543}" destId="{E3DD0A38-4780-A146-BF01-273D9889D552}" srcOrd="4" destOrd="0" presId="urn:microsoft.com/office/officeart/2008/layout/LinedList"/>
    <dgm:cxn modelId="{77B896A1-2FCC-704E-B184-AC1CB1163C69}" type="presParOf" srcId="{4119FCFC-0A9C-6D4D-85BE-F3EE0BC75543}" destId="{1FF7C7AE-330F-6844-95B8-A9B781CFE516}" srcOrd="5" destOrd="0" presId="urn:microsoft.com/office/officeart/2008/layout/LinedList"/>
    <dgm:cxn modelId="{A70DF616-8A38-C640-BDFD-9F5F911D86B5}" type="presParOf" srcId="{1FF7C7AE-330F-6844-95B8-A9B781CFE516}" destId="{D72C855A-8779-6047-A441-27C0D8C66D32}" srcOrd="0" destOrd="0" presId="urn:microsoft.com/office/officeart/2008/layout/LinedList"/>
    <dgm:cxn modelId="{B53B6ADF-5CEC-1247-8696-F49AF8BE850B}" type="presParOf" srcId="{1FF7C7AE-330F-6844-95B8-A9B781CFE516}" destId="{2030BDED-94A8-C44D-BCF0-03F342511F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AC2039-01E8-4F77-9C15-C4C0829A555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D581EC-E618-4152-9F8A-AC3A5ECE637D}">
      <dgm:prSet phldrT="[Text]"/>
      <dgm:spPr/>
      <dgm:t>
        <a:bodyPr/>
        <a:lstStyle/>
        <a:p>
          <a:r>
            <a:rPr lang="en-GB" dirty="0">
              <a:latin typeface="Avenir Next LT Pro" panose="020B0504020202020204" pitchFamily="34" charset="0"/>
            </a:rPr>
            <a:t>What do you think we mean by brain differences?</a:t>
          </a:r>
        </a:p>
      </dgm:t>
    </dgm:pt>
    <dgm:pt modelId="{A624AED6-C4E2-4713-96EE-EBA02441615D}" type="parTrans" cxnId="{2687BA4D-658D-465D-81F2-68503D3F648D}">
      <dgm:prSet/>
      <dgm:spPr/>
      <dgm:t>
        <a:bodyPr/>
        <a:lstStyle/>
        <a:p>
          <a:endParaRPr lang="en-GB"/>
        </a:p>
      </dgm:t>
    </dgm:pt>
    <dgm:pt modelId="{E244E245-54C7-406D-A93A-C8317994E856}" type="sibTrans" cxnId="{2687BA4D-658D-465D-81F2-68503D3F648D}">
      <dgm:prSet/>
      <dgm:spPr/>
      <dgm:t>
        <a:bodyPr/>
        <a:lstStyle/>
        <a:p>
          <a:endParaRPr lang="en-GB"/>
        </a:p>
      </dgm:t>
    </dgm:pt>
    <dgm:pt modelId="{31A091AE-9C60-48CD-8B64-874CF93D6E3A}" type="pres">
      <dgm:prSet presAssocID="{96AC2039-01E8-4F77-9C15-C4C0829A555C}" presName="cycle" presStyleCnt="0">
        <dgm:presLayoutVars>
          <dgm:dir/>
          <dgm:resizeHandles val="exact"/>
        </dgm:presLayoutVars>
      </dgm:prSet>
      <dgm:spPr/>
    </dgm:pt>
    <dgm:pt modelId="{BF8013AE-97F7-49BC-BFF4-692B49B014ED}" type="pres">
      <dgm:prSet presAssocID="{13D581EC-E618-4152-9F8A-AC3A5ECE637D}" presName="node" presStyleLbl="node1" presStyleIdx="0" presStyleCnt="1">
        <dgm:presLayoutVars>
          <dgm:bulletEnabled val="1"/>
        </dgm:presLayoutVars>
      </dgm:prSet>
      <dgm:spPr/>
    </dgm:pt>
  </dgm:ptLst>
  <dgm:cxnLst>
    <dgm:cxn modelId="{415AA503-7C70-495E-84B1-C71AE3B15B9F}" type="presOf" srcId="{13D581EC-E618-4152-9F8A-AC3A5ECE637D}" destId="{BF8013AE-97F7-49BC-BFF4-692B49B014ED}" srcOrd="0" destOrd="0" presId="urn:microsoft.com/office/officeart/2005/8/layout/cycle2"/>
    <dgm:cxn modelId="{2687BA4D-658D-465D-81F2-68503D3F648D}" srcId="{96AC2039-01E8-4F77-9C15-C4C0829A555C}" destId="{13D581EC-E618-4152-9F8A-AC3A5ECE637D}" srcOrd="0" destOrd="0" parTransId="{A624AED6-C4E2-4713-96EE-EBA02441615D}" sibTransId="{E244E245-54C7-406D-A93A-C8317994E856}"/>
    <dgm:cxn modelId="{E4B6D27D-CD3A-4708-8A71-E7B295E6E0A7}" type="presOf" srcId="{96AC2039-01E8-4F77-9C15-C4C0829A555C}" destId="{31A091AE-9C60-48CD-8B64-874CF93D6E3A}" srcOrd="0" destOrd="0" presId="urn:microsoft.com/office/officeart/2005/8/layout/cycle2"/>
    <dgm:cxn modelId="{76AF1F40-8206-44CB-A31D-21D7CC8ACB7A}" type="presParOf" srcId="{31A091AE-9C60-48CD-8B64-874CF93D6E3A}" destId="{BF8013AE-97F7-49BC-BFF4-692B49B01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This is called an 'Umbrella Term'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29C4069A-7241-2B47-8365-01374F0B7597}">
      <dgm:prSet phldrT="[Text]" custT="1"/>
      <dgm:spPr/>
      <dgm:t>
        <a:bodyPr/>
        <a:lstStyle/>
        <a:p>
          <a:r>
            <a:rPr lang="en-GB" sz="2400">
              <a:latin typeface="Avenir Next LT Pro" panose="020B0504020202020204" pitchFamily="34" charset="77"/>
            </a:rPr>
            <a:t>This is because it is used to describe lots of differences in the brain</a:t>
          </a:r>
          <a:endParaRPr lang="en-GB" sz="2400" dirty="0">
            <a:latin typeface="Avenir Next LT Pro" panose="020B0504020202020204" pitchFamily="34" charset="77"/>
          </a:endParaRPr>
        </a:p>
      </dgm:t>
    </dgm:pt>
    <dgm:pt modelId="{4F5DE3A2-E204-304D-AFD1-514CC5D6CA85}" type="parTrans" cxnId="{14BB835D-2A6F-114C-BE82-060596F95D05}">
      <dgm:prSet/>
      <dgm:spPr/>
      <dgm:t>
        <a:bodyPr/>
        <a:lstStyle/>
        <a:p>
          <a:endParaRPr lang="en-GB"/>
        </a:p>
      </dgm:t>
    </dgm:pt>
    <dgm:pt modelId="{854A628A-F97B-7742-AC44-3028761FC244}" type="sibTrans" cxnId="{14BB835D-2A6F-114C-BE82-060596F95D05}">
      <dgm:prSet/>
      <dgm:spPr/>
      <dgm:t>
        <a:bodyPr/>
        <a:lstStyle/>
        <a:p>
          <a:endParaRPr lang="en-GB"/>
        </a:p>
      </dgm:t>
    </dgm:pt>
    <dgm:pt modelId="{947913D1-FDD6-404F-9760-409A36F2CA8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Some of these differences have names</a:t>
          </a:r>
        </a:p>
      </dgm:t>
    </dgm:pt>
    <dgm:pt modelId="{FE3FCBE7-AA8C-494A-80EA-500D7CAB1CBF}" type="parTrans" cxnId="{5AB32D28-F783-5949-8928-145B54327015}">
      <dgm:prSet/>
      <dgm:spPr/>
      <dgm:t>
        <a:bodyPr/>
        <a:lstStyle/>
        <a:p>
          <a:endParaRPr lang="en-GB"/>
        </a:p>
      </dgm:t>
    </dgm:pt>
    <dgm:pt modelId="{6EA6AD44-3DFC-A94D-AB6D-C59F1E7DC83C}" type="sibTrans" cxnId="{5AB32D28-F783-5949-8928-145B54327015}">
      <dgm:prSet/>
      <dgm:spPr/>
      <dgm:t>
        <a:bodyPr/>
        <a:lstStyle/>
        <a:p>
          <a:endParaRPr lang="en-GB"/>
        </a:p>
      </dgm:t>
    </dgm:pt>
    <dgm:pt modelId="{DF940261-D394-484A-966F-18FFFBCC6F58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1 in 5 of us have these differences</a:t>
          </a:r>
        </a:p>
      </dgm:t>
    </dgm:pt>
    <dgm:pt modelId="{CE20827D-2187-6E4C-BD65-F4525E3FB6A5}" type="parTrans" cxnId="{4C5FA6CC-9828-E24A-8BE7-1D5DCD472286}">
      <dgm:prSet/>
      <dgm:spPr/>
      <dgm:t>
        <a:bodyPr/>
        <a:lstStyle/>
        <a:p>
          <a:endParaRPr lang="en-GB"/>
        </a:p>
      </dgm:t>
    </dgm:pt>
    <dgm:pt modelId="{37CF5A03-AB30-F14C-94EF-00904D86BC76}" type="sibTrans" cxnId="{4C5FA6CC-9828-E24A-8BE7-1D5DCD472286}">
      <dgm:prSet/>
      <dgm:spPr/>
      <dgm:t>
        <a:bodyPr/>
        <a:lstStyle/>
        <a:p>
          <a:endParaRPr lang="en-GB"/>
        </a:p>
      </dgm:t>
    </dgm:pt>
    <dgm:pt modelId="{BAB9A55C-4891-F44E-A276-3E668837DD50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584A24AE-1CA2-084B-81C9-5B61BECA2C31}" type="pres">
      <dgm:prSet presAssocID="{8DACB581-1E87-4507-8F99-75B79FACE3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340680-4E2F-DC4B-A127-AD622560534C}" type="pres">
      <dgm:prSet presAssocID="{6581319F-BBEA-4717-893D-5EF460ABBA0E}" presName="spacer" presStyleCnt="0"/>
      <dgm:spPr/>
    </dgm:pt>
    <dgm:pt modelId="{C26913B9-6B17-5C49-BC12-6D94A25E0978}" type="pres">
      <dgm:prSet presAssocID="{29C4069A-7241-2B47-8365-01374F0B759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59D4E5-0760-D848-847F-95284BDE16BD}" type="pres">
      <dgm:prSet presAssocID="{854A628A-F97B-7742-AC44-3028761FC244}" presName="spacer" presStyleCnt="0"/>
      <dgm:spPr/>
    </dgm:pt>
    <dgm:pt modelId="{994C2B5E-A60C-144E-B8C7-7883195079EF}" type="pres">
      <dgm:prSet presAssocID="{947913D1-FDD6-404F-9760-409A36F2CA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FF9690-6574-4849-B884-E562D87546CD}" type="pres">
      <dgm:prSet presAssocID="{6EA6AD44-3DFC-A94D-AB6D-C59F1E7DC83C}" presName="spacer" presStyleCnt="0"/>
      <dgm:spPr/>
    </dgm:pt>
    <dgm:pt modelId="{49CBFA25-2E27-744F-BCD0-2F92F3C5426C}" type="pres">
      <dgm:prSet presAssocID="{DF940261-D394-484A-966F-18FFFBCC6F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B32D28-F783-5949-8928-145B54327015}" srcId="{E24865A2-7FC7-4156-9645-5A0E6A3D1015}" destId="{947913D1-FDD6-404F-9760-409A36F2CA81}" srcOrd="2" destOrd="0" parTransId="{FE3FCBE7-AA8C-494A-80EA-500D7CAB1CBF}" sibTransId="{6EA6AD44-3DFC-A94D-AB6D-C59F1E7DC83C}"/>
    <dgm:cxn modelId="{14BB835D-2A6F-114C-BE82-060596F95D05}" srcId="{E24865A2-7FC7-4156-9645-5A0E6A3D1015}" destId="{29C4069A-7241-2B47-8365-01374F0B7597}" srcOrd="1" destOrd="0" parTransId="{4F5DE3A2-E204-304D-AFD1-514CC5D6CA85}" sibTransId="{854A628A-F97B-7742-AC44-3028761FC244}"/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3F78E871-5948-5242-BD84-20FCDC49B697}" type="presOf" srcId="{8DACB581-1E87-4507-8F99-75B79FACE351}" destId="{584A24AE-1CA2-084B-81C9-5B61BECA2C31}" srcOrd="0" destOrd="0" presId="urn:microsoft.com/office/officeart/2005/8/layout/vList2"/>
    <dgm:cxn modelId="{6EABA398-0998-5848-92A0-93F3436C823B}" type="presOf" srcId="{947913D1-FDD6-404F-9760-409A36F2CA81}" destId="{994C2B5E-A60C-144E-B8C7-7883195079EF}" srcOrd="0" destOrd="0" presId="urn:microsoft.com/office/officeart/2005/8/layout/vList2"/>
    <dgm:cxn modelId="{B96DF1BA-A0B5-2842-848B-21B1C0192014}" type="presOf" srcId="{29C4069A-7241-2B47-8365-01374F0B7597}" destId="{C26913B9-6B17-5C49-BC12-6D94A25E0978}" srcOrd="0" destOrd="0" presId="urn:microsoft.com/office/officeart/2005/8/layout/vList2"/>
    <dgm:cxn modelId="{4C5FA6CC-9828-E24A-8BE7-1D5DCD472286}" srcId="{E24865A2-7FC7-4156-9645-5A0E6A3D1015}" destId="{DF940261-D394-484A-966F-18FFFBCC6F58}" srcOrd="3" destOrd="0" parTransId="{CE20827D-2187-6E4C-BD65-F4525E3FB6A5}" sibTransId="{37CF5A03-AB30-F14C-94EF-00904D86BC76}"/>
    <dgm:cxn modelId="{402D72EB-4B61-2347-AEBC-58A3578039E2}" type="presOf" srcId="{DF940261-D394-484A-966F-18FFFBCC6F58}" destId="{49CBFA25-2E27-744F-BCD0-2F92F3C5426C}" srcOrd="0" destOrd="0" presId="urn:microsoft.com/office/officeart/2005/8/layout/vList2"/>
    <dgm:cxn modelId="{9B0B77FC-A4A2-9540-8F7E-A19D5BF28144}" type="presOf" srcId="{E24865A2-7FC7-4156-9645-5A0E6A3D1015}" destId="{BAB9A55C-4891-F44E-A276-3E668837DD50}" srcOrd="0" destOrd="0" presId="urn:microsoft.com/office/officeart/2005/8/layout/vList2"/>
    <dgm:cxn modelId="{2BFC467A-3953-1848-B441-DBCB48CFEA70}" type="presParOf" srcId="{BAB9A55C-4891-F44E-A276-3E668837DD50}" destId="{584A24AE-1CA2-084B-81C9-5B61BECA2C31}" srcOrd="0" destOrd="0" presId="urn:microsoft.com/office/officeart/2005/8/layout/vList2"/>
    <dgm:cxn modelId="{3C9A335C-E320-B643-8D58-EAC86B78381B}" type="presParOf" srcId="{BAB9A55C-4891-F44E-A276-3E668837DD50}" destId="{94340680-4E2F-DC4B-A127-AD622560534C}" srcOrd="1" destOrd="0" presId="urn:microsoft.com/office/officeart/2005/8/layout/vList2"/>
    <dgm:cxn modelId="{7FA1B5BA-1AD4-194A-97EC-365D95ECEA22}" type="presParOf" srcId="{BAB9A55C-4891-F44E-A276-3E668837DD50}" destId="{C26913B9-6B17-5C49-BC12-6D94A25E0978}" srcOrd="2" destOrd="0" presId="urn:microsoft.com/office/officeart/2005/8/layout/vList2"/>
    <dgm:cxn modelId="{D73AB10A-4E69-3B47-B045-3CA7EA88CA02}" type="presParOf" srcId="{BAB9A55C-4891-F44E-A276-3E668837DD50}" destId="{EC59D4E5-0760-D848-847F-95284BDE16BD}" srcOrd="3" destOrd="0" presId="urn:microsoft.com/office/officeart/2005/8/layout/vList2"/>
    <dgm:cxn modelId="{D297A2BE-6481-0046-B01B-5DC71448DAE2}" type="presParOf" srcId="{BAB9A55C-4891-F44E-A276-3E668837DD50}" destId="{994C2B5E-A60C-144E-B8C7-7883195079EF}" srcOrd="4" destOrd="0" presId="urn:microsoft.com/office/officeart/2005/8/layout/vList2"/>
    <dgm:cxn modelId="{95305A6D-E098-9747-8A52-F3EC2E051E47}" type="presParOf" srcId="{BAB9A55C-4891-F44E-A276-3E668837DD50}" destId="{CFFF9690-6574-4849-B884-E562D87546CD}" srcOrd="5" destOrd="0" presId="urn:microsoft.com/office/officeart/2005/8/layout/vList2"/>
    <dgm:cxn modelId="{1707B564-6F59-9146-B61E-1E8E06A2491E}" type="presParOf" srcId="{BAB9A55C-4891-F44E-A276-3E668837DD50}" destId="{49CBFA25-2E27-744F-BCD0-2F92F3C542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GB" sz="2400" dirty="0">
              <a:latin typeface="Avenir Next LT Pro" panose="020B0504020202020204" pitchFamily="34" charset="77"/>
            </a:rPr>
            <a:t>Do you think being different is a good thing or a bad thing?</a:t>
          </a: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BAB9A55C-4891-F44E-A276-3E668837DD50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584A24AE-1CA2-084B-81C9-5B61BECA2C31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3F78E871-5948-5242-BD84-20FCDC49B697}" type="presOf" srcId="{8DACB581-1E87-4507-8F99-75B79FACE351}" destId="{584A24AE-1CA2-084B-81C9-5B61BECA2C31}" srcOrd="0" destOrd="0" presId="urn:microsoft.com/office/officeart/2005/8/layout/vList2"/>
    <dgm:cxn modelId="{9B0B77FC-A4A2-9540-8F7E-A19D5BF28144}" type="presOf" srcId="{E24865A2-7FC7-4156-9645-5A0E6A3D1015}" destId="{BAB9A55C-4891-F44E-A276-3E668837DD50}" srcOrd="0" destOrd="0" presId="urn:microsoft.com/office/officeart/2005/8/layout/vList2"/>
    <dgm:cxn modelId="{2BFC467A-3953-1848-B441-DBCB48CFEA70}" type="presParOf" srcId="{BAB9A55C-4891-F44E-A276-3E668837DD50}" destId="{584A24AE-1CA2-084B-81C9-5B61BECA2C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4865A2-7FC7-4156-9645-5A0E6A3D1015}" type="doc">
      <dgm:prSet loTypeId="urn:microsoft.com/office/officeart/2005/8/layout/vList2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CB581-1E87-4507-8F99-75B79FACE351}">
      <dgm:prSet phldrT="[Text]" custT="1"/>
      <dgm:spPr/>
      <dgm:t>
        <a:bodyPr/>
        <a:lstStyle/>
        <a:p>
          <a:r>
            <a:rPr lang="en-US" sz="2800" b="0" i="0" u="none" dirty="0">
              <a:latin typeface="Avenir Next LT Pro" panose="020B0504020202020204" pitchFamily="34" charset="77"/>
            </a:rPr>
            <a:t>Do you think a person with one of these conditions can be successful?</a:t>
          </a:r>
          <a:endParaRPr lang="en-GB" sz="2800" b="0" dirty="0">
            <a:latin typeface="Avenir Next LT Pro" panose="020B0504020202020204" pitchFamily="34" charset="77"/>
          </a:endParaRPr>
        </a:p>
      </dgm:t>
    </dgm:pt>
    <dgm:pt modelId="{6581319F-BBEA-4717-893D-5EF460ABBA0E}" type="sibTrans" cxnId="{46F4CB6F-227E-4BC1-9148-824A1E7D5BEB}">
      <dgm:prSet/>
      <dgm:spPr/>
      <dgm:t>
        <a:bodyPr/>
        <a:lstStyle/>
        <a:p>
          <a:endParaRPr lang="en-GB"/>
        </a:p>
      </dgm:t>
    </dgm:pt>
    <dgm:pt modelId="{E991260B-D797-495B-B53E-B8F25907F8D6}" type="parTrans" cxnId="{46F4CB6F-227E-4BC1-9148-824A1E7D5BEB}">
      <dgm:prSet/>
      <dgm:spPr/>
      <dgm:t>
        <a:bodyPr/>
        <a:lstStyle/>
        <a:p>
          <a:endParaRPr lang="en-GB"/>
        </a:p>
      </dgm:t>
    </dgm:pt>
    <dgm:pt modelId="{A5EFA3CC-29F4-F74E-A838-F518970BE025}" type="pres">
      <dgm:prSet presAssocID="{E24865A2-7FC7-4156-9645-5A0E6A3D1015}" presName="linear" presStyleCnt="0">
        <dgm:presLayoutVars>
          <dgm:animLvl val="lvl"/>
          <dgm:resizeHandles val="exact"/>
        </dgm:presLayoutVars>
      </dgm:prSet>
      <dgm:spPr/>
    </dgm:pt>
    <dgm:pt modelId="{E671F2AF-7A86-1F48-852C-87F1DDCB93F9}" type="pres">
      <dgm:prSet presAssocID="{8DACB581-1E87-4507-8F99-75B79FACE3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F4CB6F-227E-4BC1-9148-824A1E7D5BEB}" srcId="{E24865A2-7FC7-4156-9645-5A0E6A3D1015}" destId="{8DACB581-1E87-4507-8F99-75B79FACE351}" srcOrd="0" destOrd="0" parTransId="{E991260B-D797-495B-B53E-B8F25907F8D6}" sibTransId="{6581319F-BBEA-4717-893D-5EF460ABBA0E}"/>
    <dgm:cxn modelId="{2C92937B-272C-5543-ABE1-1E30F6CEA036}" type="presOf" srcId="{E24865A2-7FC7-4156-9645-5A0E6A3D1015}" destId="{A5EFA3CC-29F4-F74E-A838-F518970BE025}" srcOrd="0" destOrd="0" presId="urn:microsoft.com/office/officeart/2005/8/layout/vList2"/>
    <dgm:cxn modelId="{804014A9-FA2D-6A4B-A482-116D5BCB3168}" type="presOf" srcId="{8DACB581-1E87-4507-8F99-75B79FACE351}" destId="{E671F2AF-7A86-1F48-852C-87F1DDCB93F9}" srcOrd="0" destOrd="0" presId="urn:microsoft.com/office/officeart/2005/8/layout/vList2"/>
    <dgm:cxn modelId="{A9120033-68BA-9149-B71B-07FD44C49134}" type="presParOf" srcId="{A5EFA3CC-29F4-F74E-A838-F518970BE025}" destId="{E671F2AF-7A86-1F48-852C-87F1DDCB93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33351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33351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1536737"/>
        <a:ext cx="2555073" cy="525600"/>
      </dsp:txXfrm>
    </dsp:sp>
    <dsp:sp modelId="{DE0ED51E-7061-4959-A9A9-6D4AA087DC3E}">
      <dsp:nvSpPr>
        <dsp:cNvPr id="0" name=""/>
        <dsp:cNvSpPr/>
      </dsp:nvSpPr>
      <dsp:spPr>
        <a:xfrm>
          <a:off x="4149034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A463CC-E96E-45AC-B924-B213BC732A43}">
      <dsp:nvSpPr>
        <dsp:cNvPr id="0" name=""/>
        <dsp:cNvSpPr/>
      </dsp:nvSpPr>
      <dsp:spPr>
        <a:xfrm>
          <a:off x="4149034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1536737"/>
        <a:ext cx="2555073" cy="525600"/>
      </dsp:txXfrm>
    </dsp:sp>
    <dsp:sp modelId="{77610921-2F4D-410A-B147-1D5A0D9DD58F}">
      <dsp:nvSpPr>
        <dsp:cNvPr id="0" name=""/>
        <dsp:cNvSpPr/>
      </dsp:nvSpPr>
      <dsp:spPr>
        <a:xfrm>
          <a:off x="1333351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44A8F0-8B59-4AD8-A4DB-F05F4EAB6AD4}">
      <dsp:nvSpPr>
        <dsp:cNvPr id="0" name=""/>
        <dsp:cNvSpPr/>
      </dsp:nvSpPr>
      <dsp:spPr>
        <a:xfrm>
          <a:off x="1333351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3982244"/>
        <a:ext cx="2555073" cy="525600"/>
      </dsp:txXfrm>
    </dsp:sp>
    <dsp:sp modelId="{80546849-2088-467F-90A9-4B08CD6D84E0}">
      <dsp:nvSpPr>
        <dsp:cNvPr id="0" name=""/>
        <dsp:cNvSpPr/>
      </dsp:nvSpPr>
      <dsp:spPr>
        <a:xfrm>
          <a:off x="4149034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F604C-8FB4-4FF5-8400-44DD0EE6A7B3}">
      <dsp:nvSpPr>
        <dsp:cNvPr id="0" name=""/>
        <dsp:cNvSpPr/>
      </dsp:nvSpPr>
      <dsp:spPr>
        <a:xfrm>
          <a:off x="4149034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3982244"/>
        <a:ext cx="2555073" cy="525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F2AF-7A86-1F48-852C-87F1DDCB93F9}">
      <dsp:nvSpPr>
        <dsp:cNvPr id="0" name=""/>
        <dsp:cNvSpPr/>
      </dsp:nvSpPr>
      <dsp:spPr>
        <a:xfrm>
          <a:off x="0" y="94154"/>
          <a:ext cx="529234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latin typeface="Avenir Next LT Pro" panose="020B0504020202020204" pitchFamily="34" charset="77"/>
            </a:rPr>
            <a:t>It’s great to be different!</a:t>
          </a:r>
          <a:endParaRPr lang="en-GB" sz="2400" b="0" kern="1200" dirty="0">
            <a:latin typeface="Avenir Next LT Pro" panose="020B0504020202020204" pitchFamily="34" charset="77"/>
          </a:endParaRPr>
        </a:p>
      </dsp:txBody>
      <dsp:txXfrm>
        <a:off x="59399" y="153553"/>
        <a:ext cx="5173543" cy="1098002"/>
      </dsp:txXfrm>
    </dsp:sp>
    <dsp:sp modelId="{C962DE52-EEF9-034C-8714-F3E75E42310E}">
      <dsp:nvSpPr>
        <dsp:cNvPr id="0" name=""/>
        <dsp:cNvSpPr/>
      </dsp:nvSpPr>
      <dsp:spPr>
        <a:xfrm>
          <a:off x="0" y="1310954"/>
          <a:ext cx="5292341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3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Phelps has ADHD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Billie </a:t>
          </a:r>
          <a:r>
            <a:rPr lang="en-GB" sz="2000" b="0" i="0" kern="1200" dirty="0" err="1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Eilish</a:t>
          </a: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 has Tourette's Syndrome​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Michael Jordan has ADHD​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Daniel Radcliffe has Dyspraxia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Simone Biles has ADHD​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Emma Watson has ADHD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Greta Thunberg has Autism​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Richard Branson has Dyslexia​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Lewis Capaldi has Tourette’s Syndrome​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Tom Holland has Dyslexia</a:t>
          </a:r>
          <a:r>
            <a:rPr lang="en-US" sz="2000" b="0" i="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​</a:t>
          </a:r>
        </a:p>
      </dsp:txBody>
      <dsp:txXfrm>
        <a:off x="0" y="1310954"/>
        <a:ext cx="5292341" cy="3431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33351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33351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1536737"/>
        <a:ext cx="2555073" cy="525600"/>
      </dsp:txXfrm>
    </dsp:sp>
    <dsp:sp modelId="{DE0ED51E-7061-4959-A9A9-6D4AA087DC3E}">
      <dsp:nvSpPr>
        <dsp:cNvPr id="0" name=""/>
        <dsp:cNvSpPr/>
      </dsp:nvSpPr>
      <dsp:spPr>
        <a:xfrm>
          <a:off x="4149034" y="3737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A463CC-E96E-45AC-B924-B213BC732A43}">
      <dsp:nvSpPr>
        <dsp:cNvPr id="0" name=""/>
        <dsp:cNvSpPr/>
      </dsp:nvSpPr>
      <dsp:spPr>
        <a:xfrm>
          <a:off x="4149034" y="1536737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1536737"/>
        <a:ext cx="2555073" cy="525600"/>
      </dsp:txXfrm>
    </dsp:sp>
    <dsp:sp modelId="{77610921-2F4D-410A-B147-1D5A0D9DD58F}">
      <dsp:nvSpPr>
        <dsp:cNvPr id="0" name=""/>
        <dsp:cNvSpPr/>
      </dsp:nvSpPr>
      <dsp:spPr>
        <a:xfrm>
          <a:off x="1333351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58000" b="-5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44A8F0-8B59-4AD8-A4DB-F05F4EAB6AD4}">
      <dsp:nvSpPr>
        <dsp:cNvPr id="0" name=""/>
        <dsp:cNvSpPr/>
      </dsp:nvSpPr>
      <dsp:spPr>
        <a:xfrm>
          <a:off x="1333351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1333351" y="3982244"/>
        <a:ext cx="2555073" cy="525600"/>
      </dsp:txXfrm>
    </dsp:sp>
    <dsp:sp modelId="{80546849-2088-467F-90A9-4B08CD6D84E0}">
      <dsp:nvSpPr>
        <dsp:cNvPr id="0" name=""/>
        <dsp:cNvSpPr/>
      </dsp:nvSpPr>
      <dsp:spPr>
        <a:xfrm>
          <a:off x="4149034" y="2449244"/>
          <a:ext cx="2555073" cy="2190000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F604C-8FB4-4FF5-8400-44DD0EE6A7B3}">
      <dsp:nvSpPr>
        <dsp:cNvPr id="0" name=""/>
        <dsp:cNvSpPr/>
      </dsp:nvSpPr>
      <dsp:spPr>
        <a:xfrm>
          <a:off x="4149034" y="3982244"/>
          <a:ext cx="2555073" cy="52560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 </a:t>
          </a:r>
        </a:p>
      </dsp:txBody>
      <dsp:txXfrm>
        <a:off x="4149034" y="3982244"/>
        <a:ext cx="2555073" cy="525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243473" y="713"/>
          <a:ext cx="3633997" cy="3633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venir Next LT Pro" panose="020B0504020202020204" pitchFamily="34" charset="0"/>
            </a:rPr>
            <a:t>The umbrellas are a way of celebrating neurodiversity and difference! Remember...</a:t>
          </a:r>
        </a:p>
      </dsp:txBody>
      <dsp:txXfrm>
        <a:off x="775660" y="532900"/>
        <a:ext cx="2569623" cy="2569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296660" y="1542"/>
          <a:ext cx="3111312" cy="3111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venir Next LT Pro" panose="020B0504020202020204" pitchFamily="34" charset="0"/>
            </a:rPr>
            <a:t>What do you think the umbrellas mean?</a:t>
          </a:r>
        </a:p>
      </dsp:txBody>
      <dsp:txXfrm>
        <a:off x="752301" y="457183"/>
        <a:ext cx="2200030" cy="220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F44B-F135-4F23-AF0A-2EFFD617DCFD}">
      <dsp:nvSpPr>
        <dsp:cNvPr id="0" name=""/>
        <dsp:cNvSpPr/>
      </dsp:nvSpPr>
      <dsp:spPr>
        <a:xfrm>
          <a:off x="1310245" y="0"/>
          <a:ext cx="5416967" cy="4642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CB6142-794F-474E-A64B-047F963C9A88}">
      <dsp:nvSpPr>
        <dsp:cNvPr id="0" name=""/>
        <dsp:cNvSpPr/>
      </dsp:nvSpPr>
      <dsp:spPr>
        <a:xfrm>
          <a:off x="1310245" y="3250087"/>
          <a:ext cx="5416967" cy="1114315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20" tIns="147320" rIns="147320" bIns="14732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800" kern="1200" dirty="0"/>
        </a:p>
      </dsp:txBody>
      <dsp:txXfrm>
        <a:off x="1310245" y="3250087"/>
        <a:ext cx="5416967" cy="1114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155741" y="539"/>
          <a:ext cx="2669430" cy="2669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venir Next LT Pro" panose="020B0504020202020204" pitchFamily="34" charset="0"/>
            </a:rPr>
            <a:t>What's the same and what's different?</a:t>
          </a:r>
        </a:p>
      </dsp:txBody>
      <dsp:txXfrm>
        <a:off x="546670" y="391468"/>
        <a:ext cx="1887572" cy="1887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DB3DB-EF71-3842-BA75-A8918EC7CAA4}">
      <dsp:nvSpPr>
        <dsp:cNvPr id="0" name=""/>
        <dsp:cNvSpPr/>
      </dsp:nvSpPr>
      <dsp:spPr>
        <a:xfrm>
          <a:off x="0" y="2267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517088-E0B7-5548-AF9E-D09FE83DF42B}">
      <dsp:nvSpPr>
        <dsp:cNvPr id="0" name=""/>
        <dsp:cNvSpPr/>
      </dsp:nvSpPr>
      <dsp:spPr>
        <a:xfrm>
          <a:off x="0" y="2267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Some people in the picture have similarities</a:t>
          </a:r>
        </a:p>
      </dsp:txBody>
      <dsp:txXfrm>
        <a:off x="0" y="2267"/>
        <a:ext cx="7090974" cy="1546149"/>
      </dsp:txXfrm>
    </dsp:sp>
    <dsp:sp modelId="{4FCAA182-FAA1-E844-B985-11B9A1FD9956}">
      <dsp:nvSpPr>
        <dsp:cNvPr id="0" name=""/>
        <dsp:cNvSpPr/>
      </dsp:nvSpPr>
      <dsp:spPr>
        <a:xfrm>
          <a:off x="0" y="1548416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4A7FCF-4E5E-AA40-B26D-B9E0E63C22A3}">
      <dsp:nvSpPr>
        <dsp:cNvPr id="0" name=""/>
        <dsp:cNvSpPr/>
      </dsp:nvSpPr>
      <dsp:spPr>
        <a:xfrm>
          <a:off x="0" y="1548416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However, they also have lots of differences, just like everyone!</a:t>
          </a:r>
        </a:p>
      </dsp:txBody>
      <dsp:txXfrm>
        <a:off x="0" y="1548416"/>
        <a:ext cx="7090974" cy="1546149"/>
      </dsp:txXfrm>
    </dsp:sp>
    <dsp:sp modelId="{E3DD0A38-4780-A146-BF01-273D9889D552}">
      <dsp:nvSpPr>
        <dsp:cNvPr id="0" name=""/>
        <dsp:cNvSpPr/>
      </dsp:nvSpPr>
      <dsp:spPr>
        <a:xfrm>
          <a:off x="0" y="3094565"/>
          <a:ext cx="7090974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2C855A-8779-6047-A441-27C0D8C66D32}">
      <dsp:nvSpPr>
        <dsp:cNvPr id="0" name=""/>
        <dsp:cNvSpPr/>
      </dsp:nvSpPr>
      <dsp:spPr>
        <a:xfrm>
          <a:off x="0" y="3094565"/>
          <a:ext cx="7090974" cy="154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77"/>
            </a:rPr>
            <a:t>We use the word 'Neurodiversity' to describe brain differences</a:t>
          </a:r>
        </a:p>
      </dsp:txBody>
      <dsp:txXfrm>
        <a:off x="0" y="3094565"/>
        <a:ext cx="7090974" cy="1546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13AE-97F7-49BC-BFF4-692B49B014ED}">
      <dsp:nvSpPr>
        <dsp:cNvPr id="0" name=""/>
        <dsp:cNvSpPr/>
      </dsp:nvSpPr>
      <dsp:spPr>
        <a:xfrm>
          <a:off x="162949" y="1081"/>
          <a:ext cx="3045023" cy="3045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venir Next LT Pro" panose="020B0504020202020204" pitchFamily="34" charset="0"/>
            </a:rPr>
            <a:t>What do you think we mean by brain differences?</a:t>
          </a:r>
        </a:p>
      </dsp:txBody>
      <dsp:txXfrm>
        <a:off x="608882" y="447014"/>
        <a:ext cx="2153157" cy="2153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24AE-1CA2-084B-81C9-5B61BECA2C31}">
      <dsp:nvSpPr>
        <dsp:cNvPr id="0" name=""/>
        <dsp:cNvSpPr/>
      </dsp:nvSpPr>
      <dsp:spPr>
        <a:xfrm>
          <a:off x="0" y="1093"/>
          <a:ext cx="9527160" cy="46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This is called an 'Umbrella Term'</a:t>
          </a:r>
        </a:p>
      </dsp:txBody>
      <dsp:txXfrm>
        <a:off x="22930" y="24023"/>
        <a:ext cx="9481300" cy="423865"/>
      </dsp:txXfrm>
    </dsp:sp>
    <dsp:sp modelId="{C26913B9-6B17-5C49-BC12-6D94A25E0978}">
      <dsp:nvSpPr>
        <dsp:cNvPr id="0" name=""/>
        <dsp:cNvSpPr/>
      </dsp:nvSpPr>
      <dsp:spPr>
        <a:xfrm>
          <a:off x="0" y="482617"/>
          <a:ext cx="9527160" cy="46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venir Next LT Pro" panose="020B0504020202020204" pitchFamily="34" charset="77"/>
            </a:rPr>
            <a:t>This is because it is used to describe lots of differences in the brain</a:t>
          </a:r>
          <a:endParaRPr lang="en-GB" sz="2400" kern="1200" dirty="0">
            <a:latin typeface="Avenir Next LT Pro" panose="020B0504020202020204" pitchFamily="34" charset="77"/>
          </a:endParaRPr>
        </a:p>
      </dsp:txBody>
      <dsp:txXfrm>
        <a:off x="22930" y="505547"/>
        <a:ext cx="9481300" cy="423865"/>
      </dsp:txXfrm>
    </dsp:sp>
    <dsp:sp modelId="{994C2B5E-A60C-144E-B8C7-7883195079EF}">
      <dsp:nvSpPr>
        <dsp:cNvPr id="0" name=""/>
        <dsp:cNvSpPr/>
      </dsp:nvSpPr>
      <dsp:spPr>
        <a:xfrm>
          <a:off x="0" y="964141"/>
          <a:ext cx="9527160" cy="46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Some of these differences have names</a:t>
          </a:r>
        </a:p>
      </dsp:txBody>
      <dsp:txXfrm>
        <a:off x="22930" y="987071"/>
        <a:ext cx="9481300" cy="423865"/>
      </dsp:txXfrm>
    </dsp:sp>
    <dsp:sp modelId="{49CBFA25-2E27-744F-BCD0-2F92F3C5426C}">
      <dsp:nvSpPr>
        <dsp:cNvPr id="0" name=""/>
        <dsp:cNvSpPr/>
      </dsp:nvSpPr>
      <dsp:spPr>
        <a:xfrm>
          <a:off x="0" y="1445664"/>
          <a:ext cx="9527160" cy="46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1 in 5 of us have these differences</a:t>
          </a:r>
        </a:p>
      </dsp:txBody>
      <dsp:txXfrm>
        <a:off x="22930" y="1468594"/>
        <a:ext cx="9481300" cy="423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24AE-1CA2-084B-81C9-5B61BECA2C31}">
      <dsp:nvSpPr>
        <dsp:cNvPr id="0" name=""/>
        <dsp:cNvSpPr/>
      </dsp:nvSpPr>
      <dsp:spPr>
        <a:xfrm>
          <a:off x="0" y="349841"/>
          <a:ext cx="95271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venir Next LT Pro" panose="020B0504020202020204" pitchFamily="34" charset="77"/>
            </a:rPr>
            <a:t>Do you think being different is a good thing or a bad thing?</a:t>
          </a:r>
        </a:p>
      </dsp:txBody>
      <dsp:txXfrm>
        <a:off x="59399" y="409240"/>
        <a:ext cx="940836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F2AF-7A86-1F48-852C-87F1DDCB93F9}">
      <dsp:nvSpPr>
        <dsp:cNvPr id="0" name=""/>
        <dsp:cNvSpPr/>
      </dsp:nvSpPr>
      <dsp:spPr>
        <a:xfrm>
          <a:off x="0" y="262193"/>
          <a:ext cx="952716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kern="1200" dirty="0">
              <a:latin typeface="Avenir Next LT Pro" panose="020B0504020202020204" pitchFamily="34" charset="77"/>
            </a:rPr>
            <a:t>Do you think a person with one of these conditions can be successful?</a:t>
          </a:r>
          <a:endParaRPr lang="en-GB" sz="2800" b="0" kern="1200" dirty="0">
            <a:latin typeface="Avenir Next LT Pro" panose="020B0504020202020204" pitchFamily="34" charset="77"/>
          </a:endParaRPr>
        </a:p>
      </dsp:txBody>
      <dsp:txXfrm>
        <a:off x="59399" y="321592"/>
        <a:ext cx="940836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B1DA-E6E9-4AF3-39F2-D54F36EA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E77B3-8578-FD48-5895-4F40A23DD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2369-FA41-DD04-2EDD-45047239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B7AB4-B14D-4B2E-2643-D7EA07CA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D630-CDCD-8897-F8A6-DDA27FEF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552C-84C0-F1C0-45AE-7AB6823C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3695-0615-F2D4-D273-D2A11C4B3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FB8C-BD31-C55B-022B-63C3B110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15A3-940C-A630-CA84-380AD56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36DD-9025-C7C5-2A52-AB3A52DD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D8551-0383-25B1-E816-81C173506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22DB-2879-1FCC-AE98-897BCDAF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3045-5708-8542-DDD8-5DEA08BD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8EA94-BDF6-3D91-3A04-E1140636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00D2-869A-3A6D-8D32-DFCA7982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8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3D21-348B-04EA-E1E3-7164F12E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5F97-4D2F-49DB-A1EE-E31F1266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8EDD4-CCB7-CF11-013F-811918A0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2795-76FE-7E03-2D49-FCB014E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E868-9907-5C59-EA1C-A87F9447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3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9C5B-69A3-C114-E910-261E3D3F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018D4-1E21-E162-E3C4-79490476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064F-EB72-C91D-C837-FA57767B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BD7D-3607-0E93-B337-4EFCB045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34A89-1101-EB1E-B473-370E6BC7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5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917C-EC79-00FF-C931-827EF81E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EE59-AFA9-F50E-385C-F4DE6E7A3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BACE7-8A07-1D93-E1F9-F0725CCE6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5084-9E87-366C-6436-43FAE700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8B052-175A-8D31-E41D-168C20F0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1C98-D15A-CBD8-EFFA-735CB0D0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056-2062-7BA0-CA8D-AE35F945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EFEC-2291-7954-5EFB-E8037E38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A345F-48F4-A2F9-74A4-252277BF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A41B-01B8-61B0-A161-07F28BE87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D07A5-4DA3-E1C3-A62F-4D909D0B6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A2908-F042-3202-89E8-05E4A134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07F50-ABB3-93D9-7E0B-2FA0FAAC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39EB2-8DEA-811F-C08D-F65DA91E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69F-FA64-36A9-0B84-8D3DFF23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C185E-A534-B73C-CD6E-975D528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8FCB-8CA5-8AD9-2E24-054E7420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2DF20-0351-18FB-274E-124A50F9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428B0-6268-EB2A-2D71-B74D5A6A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C88C5-BEAD-2E7F-7FE2-1200C68A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15FBF-46F6-BC8B-03D7-4B8FF9A9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2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012E-670D-AE2C-09A2-B3ACA6CE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4BB0-15A5-F280-4260-6178538E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EC53A-C157-6B99-8AF0-D891438C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E203-06B5-0DB0-F16F-EAEF1855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FE1B-5A6C-209C-596B-7D0CE34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3B49D-E9E2-0314-40DC-6B782C54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9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6463-E4FA-0122-D1D2-2217A506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9E8F1-C3DB-3CC1-DAA1-C49DDAA03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B44EC-0678-0999-0270-F289BD0EE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6A8B1-C955-5226-7418-5BF24A67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81FA1-E64A-FD28-64BA-E9E6D322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E849A-8DC0-8D43-F154-231892E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C5F67-179D-A697-6902-508E83D4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D3239-AAFB-5125-C58B-DB5FEBB5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C884-CA42-1F22-3791-A39FD8BA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6300-E040-4E1C-A78A-42CF3509173E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3F240-2280-0E44-19D5-D9D4803A4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5C64-395F-B33C-3632-A999ECB09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909-E121-49BB-8FDB-ECB09AF3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4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image" Target="../media/image2.png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image" Target="../media/image4.png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1.xml"/><Relationship Id="rId5" Type="http://schemas.openxmlformats.org/officeDocument/2006/relationships/image" Target="../media/image5.png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4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microsoft.com/office/2007/relationships/hdphoto" Target="../media/hdphoto1.wdp"/><Relationship Id="rId5" Type="http://schemas.openxmlformats.org/officeDocument/2006/relationships/diagramData" Target="../diagrams/data7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microsoft.com/office/2007/relationships/hdphoto" Target="../media/hdphoto1.wdp"/><Relationship Id="rId5" Type="http://schemas.openxmlformats.org/officeDocument/2006/relationships/diagramData" Target="../diagrams/data8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microsoft.com/office/2007/relationships/hdphoto" Target="../media/hdphoto1.wdp"/><Relationship Id="rId5" Type="http://schemas.openxmlformats.org/officeDocument/2006/relationships/diagramData" Target="../diagrams/data9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EED34B82-3644-4F3F-E5B3-DD4A3A41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0" cy="685719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27" y="4939645"/>
            <a:ext cx="2615974" cy="14234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343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19E51-8F64-EF3F-4E23-A966C031D4EB}"/>
              </a:ext>
            </a:extLst>
          </p:cNvPr>
          <p:cNvSpPr txBox="1"/>
          <p:nvPr/>
        </p:nvSpPr>
        <p:spPr>
          <a:xfrm>
            <a:off x="664990" y="1737592"/>
            <a:ext cx="6362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The Neurodiversity Umbrella Project 2024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B09F2B-9E40-E0DD-4DCC-15E6E1842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40" y="0"/>
            <a:ext cx="121934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5783"/>
            <a:ext cx="12193433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519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6455366" y="-848165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4211198" y="-1011860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535300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Celebrate Neurodiversity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/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7ACCC0E-9F5C-EA00-3212-B7BE9F03D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449474"/>
              </p:ext>
            </p:extLst>
          </p:nvPr>
        </p:nvGraphicFramePr>
        <p:xfrm>
          <a:off x="7032917" y="1611286"/>
          <a:ext cx="4120945" cy="36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29517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EED34B82-3644-4F3F-E5B3-DD4A3A41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0" cy="685719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27" y="4939645"/>
            <a:ext cx="2615974" cy="14234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8382014" y="1724180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7897259" y="1468508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343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76066-F58B-D15E-E8AE-FFEBCAEECB4A}"/>
              </a:ext>
            </a:extLst>
          </p:cNvPr>
          <p:cNvSpPr txBox="1"/>
          <p:nvPr/>
        </p:nvSpPr>
        <p:spPr>
          <a:xfrm>
            <a:off x="444283" y="1724180"/>
            <a:ext cx="827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It’s great to be different!</a:t>
            </a:r>
          </a:p>
          <a:p>
            <a:r>
              <a:rPr lang="en-GB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Wouldn’t life be boring if we were all the same?</a:t>
            </a:r>
          </a:p>
        </p:txBody>
      </p:sp>
    </p:spTree>
    <p:extLst>
      <p:ext uri="{BB962C8B-B14F-4D97-AF65-F5344CB8AC3E}">
        <p14:creationId xmlns:p14="http://schemas.microsoft.com/office/powerpoint/2010/main" val="178670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259941-9C2E-8D09-B012-C416E994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5783"/>
            <a:ext cx="12193433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FDE2ED1-AEF9-47EE-9E18-10CA3988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519" y="0"/>
            <a:ext cx="12193433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DCBDAA9-2DB3-666E-3959-F6FC7F1072B8}"/>
              </a:ext>
            </a:extLst>
          </p:cNvPr>
          <p:cNvSpPr/>
          <p:nvPr/>
        </p:nvSpPr>
        <p:spPr>
          <a:xfrm>
            <a:off x="6455366" y="-848165"/>
            <a:ext cx="556182" cy="556182"/>
          </a:xfrm>
          <a:prstGeom prst="ellipse">
            <a:avLst/>
          </a:prstGeom>
          <a:solidFill>
            <a:srgbClr val="019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03AAA-89D4-BF88-6D4A-DDA0CEAB7689}"/>
              </a:ext>
            </a:extLst>
          </p:cNvPr>
          <p:cNvSpPr/>
          <p:nvPr/>
        </p:nvSpPr>
        <p:spPr>
          <a:xfrm>
            <a:off x="4211198" y="-1011860"/>
            <a:ext cx="327390" cy="327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535300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Have you seen something like this?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860064"/>
              </p:ext>
            </p:extLst>
          </p:nvPr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7ACCC0E-9F5C-EA00-3212-B7BE9F03D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488472"/>
              </p:ext>
            </p:extLst>
          </p:nvPr>
        </p:nvGraphicFramePr>
        <p:xfrm>
          <a:off x="7161496" y="1871800"/>
          <a:ext cx="3704633" cy="311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38502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What do you notice about the picture?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225530"/>
              </p:ext>
            </p:extLst>
          </p:nvPr>
        </p:nvGraphicFramePr>
        <p:xfrm>
          <a:off x="-257040" y="1322990"/>
          <a:ext cx="8037459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76BAF1-059B-CDC4-CA33-9232A2AD4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559982"/>
              </p:ext>
            </p:extLst>
          </p:nvPr>
        </p:nvGraphicFramePr>
        <p:xfrm>
          <a:off x="7720630" y="2093744"/>
          <a:ext cx="2980913" cy="267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13930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Difference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832386"/>
              </p:ext>
            </p:extLst>
          </p:nvPr>
        </p:nvGraphicFramePr>
        <p:xfrm>
          <a:off x="689445" y="1322990"/>
          <a:ext cx="7090974" cy="464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76BAF1-059B-CDC4-CA33-9232A2AD4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088409"/>
              </p:ext>
            </p:extLst>
          </p:nvPr>
        </p:nvGraphicFramePr>
        <p:xfrm>
          <a:off x="7780419" y="1905405"/>
          <a:ext cx="3370923" cy="30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2295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Neurodiversity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59909"/>
              </p:ext>
            </p:extLst>
          </p:nvPr>
        </p:nvGraphicFramePr>
        <p:xfrm>
          <a:off x="689446" y="4116378"/>
          <a:ext cx="9527160" cy="191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3DCE09B-469E-F1C8-70F1-00215F003C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50" b="99377" l="2177" r="96871">
                        <a14:foregroundMark x1="6395" y1="70717" x2="6395" y2="70717"/>
                        <a14:foregroundMark x1="15646" y1="57944" x2="15646" y2="57944"/>
                        <a14:foregroundMark x1="11973" y1="63551" x2="11973" y2="63551"/>
                        <a14:foregroundMark x1="17959" y1="51090" x2="17959" y2="51090"/>
                        <a14:foregroundMark x1="2857" y1="79751" x2="2857" y2="79751"/>
                        <a14:foregroundMark x1="25986" y1="34579" x2="25986" y2="34579"/>
                        <a14:foregroundMark x1="21905" y1="41121" x2="21905" y2="41121"/>
                        <a14:foregroundMark x1="30204" y1="24922" x2="30204" y2="24922"/>
                        <a14:foregroundMark x1="30476" y1="22741" x2="30476" y2="22741"/>
                        <a14:foregroundMark x1="12789" y1="62928" x2="12789" y2="62928"/>
                        <a14:foregroundMark x1="12789" y1="61371" x2="12789" y2="61371"/>
                        <a14:foregroundMark x1="40680" y1="64486" x2="40680" y2="64486"/>
                        <a14:foregroundMark x1="41361" y1="62617" x2="41361" y2="62617"/>
                        <a14:foregroundMark x1="41088" y1="66044" x2="41088" y2="66044"/>
                        <a14:foregroundMark x1="41361" y1="70093" x2="39592" y2="63863"/>
                        <a14:foregroundMark x1="46667" y1="56698" x2="42041" y2="50156"/>
                        <a14:foregroundMark x1="47347" y1="50156" x2="46395" y2="30218"/>
                        <a14:foregroundMark x1="46395" y1="30218" x2="43673" y2="47040"/>
                        <a14:foregroundMark x1="46803" y1="10592" x2="56327" y2="9346"/>
                        <a14:foregroundMark x1="56327" y1="9346" x2="49252" y2="4050"/>
                        <a14:foregroundMark x1="49252" y1="4050" x2="44354" y2="8100"/>
                        <a14:foregroundMark x1="96871" y1="80997" x2="67211" y2="20561"/>
                        <a14:foregroundMark x1="78367" y1="69470" x2="70476" y2="65732"/>
                        <a14:foregroundMark x1="70476" y1="65732" x2="74966" y2="70093"/>
                        <a14:foregroundMark x1="49660" y1="80685" x2="49524" y2="99377"/>
                        <a14:foregroundMark x1="63401" y1="26480" x2="60408" y2="25234"/>
                        <a14:foregroundMark x1="2721" y1="81931" x2="2177" y2="82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754" y="1322721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League Spartan" panose="00000800000000000000" pitchFamily="50" charset="0"/>
                <a:cs typeface="Calibri Light"/>
              </a:rPr>
              <a:t>Thinking Time</a:t>
            </a:r>
            <a:endParaRPr lang="en-US" sz="3200" dirty="0">
              <a:latin typeface="League Spartan" panose="00000800000000000000" pitchFamily="50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807614"/>
              </p:ext>
            </p:extLst>
          </p:nvPr>
        </p:nvGraphicFramePr>
        <p:xfrm>
          <a:off x="1034053" y="1215769"/>
          <a:ext cx="9527160" cy="191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E4A94BF-2543-2427-5C98-657304E58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50" b="99377" l="2177" r="96871">
                        <a14:foregroundMark x1="6395" y1="70717" x2="6395" y2="70717"/>
                        <a14:foregroundMark x1="15646" y1="57944" x2="15646" y2="57944"/>
                        <a14:foregroundMark x1="11973" y1="63551" x2="11973" y2="63551"/>
                        <a14:foregroundMark x1="17959" y1="51090" x2="17959" y2="51090"/>
                        <a14:foregroundMark x1="2857" y1="79751" x2="2857" y2="79751"/>
                        <a14:foregroundMark x1="25986" y1="34579" x2="25986" y2="34579"/>
                        <a14:foregroundMark x1="21905" y1="41121" x2="21905" y2="41121"/>
                        <a14:foregroundMark x1="30204" y1="24922" x2="30204" y2="24922"/>
                        <a14:foregroundMark x1="30476" y1="22741" x2="30476" y2="22741"/>
                        <a14:foregroundMark x1="12789" y1="62928" x2="12789" y2="62928"/>
                        <a14:foregroundMark x1="12789" y1="61371" x2="12789" y2="61371"/>
                        <a14:foregroundMark x1="40680" y1="64486" x2="40680" y2="64486"/>
                        <a14:foregroundMark x1="41361" y1="62617" x2="41361" y2="62617"/>
                        <a14:foregroundMark x1="41088" y1="66044" x2="41088" y2="66044"/>
                        <a14:foregroundMark x1="41361" y1="70093" x2="39592" y2="63863"/>
                        <a14:foregroundMark x1="46667" y1="56698" x2="42041" y2="50156"/>
                        <a14:foregroundMark x1="47347" y1="50156" x2="46395" y2="30218"/>
                        <a14:foregroundMark x1="46395" y1="30218" x2="43673" y2="47040"/>
                        <a14:foregroundMark x1="46803" y1="10592" x2="56327" y2="9346"/>
                        <a14:foregroundMark x1="56327" y1="9346" x2="49252" y2="4050"/>
                        <a14:foregroundMark x1="49252" y1="4050" x2="44354" y2="8100"/>
                        <a14:foregroundMark x1="96871" y1="80997" x2="67211" y2="20561"/>
                        <a14:foregroundMark x1="78367" y1="69470" x2="70476" y2="65732"/>
                        <a14:foregroundMark x1="70476" y1="65732" x2="74966" y2="70093"/>
                        <a14:foregroundMark x1="49660" y1="80685" x2="49524" y2="99377"/>
                        <a14:foregroundMark x1="63401" y1="26480" x2="60408" y2="25234"/>
                        <a14:foregroundMark x1="2721" y1="81931" x2="2177" y2="82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754" y="3424901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4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Neurodiverse people can be…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71696-FF31-D315-412C-2CA1E96DF5A1}"/>
              </a:ext>
            </a:extLst>
          </p:cNvPr>
          <p:cNvGrpSpPr/>
          <p:nvPr/>
        </p:nvGrpSpPr>
        <p:grpSpPr>
          <a:xfrm>
            <a:off x="1520242" y="1300740"/>
            <a:ext cx="2128259" cy="1276955"/>
            <a:chOff x="187821" y="1483"/>
            <a:chExt cx="2128259" cy="127695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FA8349-BDC3-B6A5-81F0-613885DF8E42}"/>
                </a:ext>
              </a:extLst>
            </p:cNvPr>
            <p:cNvSpPr/>
            <p:nvPr/>
          </p:nvSpPr>
          <p:spPr>
            <a:xfrm>
              <a:off x="187821" y="1483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CBC7F4-96D0-B131-2C5E-D413D4384222}"/>
                </a:ext>
              </a:extLst>
            </p:cNvPr>
            <p:cNvSpPr txBox="1"/>
            <p:nvPr/>
          </p:nvSpPr>
          <p:spPr>
            <a:xfrm>
              <a:off x="187821" y="1483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u="none" kern="1200" dirty="0">
                  <a:latin typeface="Avenir LT Std 65 Medium" panose="020B0803020203020204" pitchFamily="34" charset="0"/>
                </a:rPr>
                <a:t>Fun to be with</a:t>
              </a:r>
              <a:r>
                <a:rPr lang="en-US" sz="2400" b="0" i="0" kern="1200" dirty="0">
                  <a:latin typeface="Avenir LT Std 65 Medium" panose="020B0803020203020204" pitchFamily="34" charset="0"/>
                </a:rPr>
                <a:t>​</a:t>
              </a:r>
              <a:endParaRPr lang="en-GB" sz="2400" b="0" kern="1200" dirty="0">
                <a:latin typeface="Avenir LT Std 65 Medium" panose="020B0803020203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69C25A-4DDD-0AC3-FD18-820BD84BEEAF}"/>
              </a:ext>
            </a:extLst>
          </p:cNvPr>
          <p:cNvGrpSpPr/>
          <p:nvPr/>
        </p:nvGrpSpPr>
        <p:grpSpPr>
          <a:xfrm>
            <a:off x="3861328" y="1300740"/>
            <a:ext cx="2128259" cy="1276955"/>
            <a:chOff x="2528907" y="1483"/>
            <a:chExt cx="2128259" cy="127695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0029BB-6B0D-B524-41FB-4B077EAEC356}"/>
                </a:ext>
              </a:extLst>
            </p:cNvPr>
            <p:cNvSpPr/>
            <p:nvPr/>
          </p:nvSpPr>
          <p:spPr>
            <a:xfrm>
              <a:off x="2528907" y="1483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4413"/>
                <a:satOff val="-1584"/>
                <a:lumOff val="-1070"/>
                <a:alphaOff val="0"/>
              </a:schemeClr>
            </a:fillRef>
            <a:effectRef idx="1">
              <a:schemeClr val="accent5">
                <a:hueOff val="-614413"/>
                <a:satOff val="-1584"/>
                <a:lumOff val="-107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A10408-7BB2-650E-3D67-FE43AAF14618}"/>
                </a:ext>
              </a:extLst>
            </p:cNvPr>
            <p:cNvSpPr txBox="1"/>
            <p:nvPr/>
          </p:nvSpPr>
          <p:spPr>
            <a:xfrm>
              <a:off x="2528907" y="1483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0" kern="1200" dirty="0">
                  <a:latin typeface="Avenir LT Std 65 Medium" panose="020B0803020203020204" pitchFamily="34" charset="0"/>
                </a:rPr>
                <a:t>Creative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202111-92B7-EC7A-8258-66CC4002084F}"/>
              </a:ext>
            </a:extLst>
          </p:cNvPr>
          <p:cNvGrpSpPr/>
          <p:nvPr/>
        </p:nvGrpSpPr>
        <p:grpSpPr>
          <a:xfrm>
            <a:off x="6202413" y="1300740"/>
            <a:ext cx="2128259" cy="1276955"/>
            <a:chOff x="4869992" y="1483"/>
            <a:chExt cx="2128259" cy="127695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7142CA-0950-DD84-B0F8-B4C9255D099C}"/>
                </a:ext>
              </a:extLst>
            </p:cNvPr>
            <p:cNvSpPr/>
            <p:nvPr/>
          </p:nvSpPr>
          <p:spPr>
            <a:xfrm>
              <a:off x="4869992" y="1483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8826"/>
                <a:satOff val="-3167"/>
                <a:lumOff val="-2139"/>
                <a:alphaOff val="0"/>
              </a:schemeClr>
            </a:fillRef>
            <a:effectRef idx="1">
              <a:schemeClr val="accent5">
                <a:hueOff val="-1228826"/>
                <a:satOff val="-3167"/>
                <a:lumOff val="-213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04192-13B1-9D40-0BB8-9D9A14DD7290}"/>
                </a:ext>
              </a:extLst>
            </p:cNvPr>
            <p:cNvSpPr txBox="1"/>
            <p:nvPr/>
          </p:nvSpPr>
          <p:spPr>
            <a:xfrm>
              <a:off x="4869992" y="1483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u="none" kern="1200" dirty="0">
                  <a:latin typeface="Avenir LT Std 65 Medium" panose="020B0803020203020204" pitchFamily="34" charset="0"/>
                </a:rPr>
                <a:t>Kind</a:t>
              </a:r>
              <a:r>
                <a:rPr lang="en-US" sz="2400" b="0" i="0" kern="1200" dirty="0">
                  <a:latin typeface="Avenir LT Std 65 Medium" panose="020B0803020203020204" pitchFamily="34" charset="0"/>
                </a:rPr>
                <a:t>​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63AA95-C06A-61FC-0C63-3A0158D2BE5C}"/>
              </a:ext>
            </a:extLst>
          </p:cNvPr>
          <p:cNvGrpSpPr/>
          <p:nvPr/>
        </p:nvGrpSpPr>
        <p:grpSpPr>
          <a:xfrm>
            <a:off x="8543499" y="1300740"/>
            <a:ext cx="2128259" cy="1276955"/>
            <a:chOff x="7211078" y="1483"/>
            <a:chExt cx="2128259" cy="12769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69BCF4-AE9C-397F-B78B-CDE268B61110}"/>
                </a:ext>
              </a:extLst>
            </p:cNvPr>
            <p:cNvSpPr/>
            <p:nvPr/>
          </p:nvSpPr>
          <p:spPr>
            <a:xfrm>
              <a:off x="7211078" y="1483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43239"/>
                <a:satOff val="-4751"/>
                <a:lumOff val="-3209"/>
                <a:alphaOff val="0"/>
              </a:schemeClr>
            </a:fillRef>
            <a:effectRef idx="1">
              <a:schemeClr val="accent5">
                <a:hueOff val="-1843239"/>
                <a:satOff val="-4751"/>
                <a:lumOff val="-3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314831-C8CE-5832-7E65-FB7D8CCEB4D4}"/>
                </a:ext>
              </a:extLst>
            </p:cNvPr>
            <p:cNvSpPr txBox="1"/>
            <p:nvPr/>
          </p:nvSpPr>
          <p:spPr>
            <a:xfrm>
              <a:off x="7211078" y="1483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Great friends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2AC7E-73CA-EE3A-A8D7-6533D70683C8}"/>
              </a:ext>
            </a:extLst>
          </p:cNvPr>
          <p:cNvGrpSpPr/>
          <p:nvPr/>
        </p:nvGrpSpPr>
        <p:grpSpPr>
          <a:xfrm>
            <a:off x="1520242" y="2790522"/>
            <a:ext cx="2128259" cy="1276955"/>
            <a:chOff x="187821" y="1491265"/>
            <a:chExt cx="2128259" cy="12769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8F5775B-9A45-C96B-F1A0-C8C831A94495}"/>
                </a:ext>
              </a:extLst>
            </p:cNvPr>
            <p:cNvSpPr/>
            <p:nvPr/>
          </p:nvSpPr>
          <p:spPr>
            <a:xfrm>
              <a:off x="187821" y="1491265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7652"/>
                <a:satOff val="-6334"/>
                <a:lumOff val="-4278"/>
                <a:alphaOff val="0"/>
              </a:schemeClr>
            </a:fillRef>
            <a:effectRef idx="1">
              <a:schemeClr val="accent5">
                <a:hueOff val="-2457652"/>
                <a:satOff val="-6334"/>
                <a:lumOff val="-42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977415-7FC2-8E28-2B7E-2922D4981441}"/>
                </a:ext>
              </a:extLst>
            </p:cNvPr>
            <p:cNvSpPr txBox="1"/>
            <p:nvPr/>
          </p:nvSpPr>
          <p:spPr>
            <a:xfrm>
              <a:off x="187821" y="1491265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Fearless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262A-99CB-3FB3-B785-91EA291CCF72}"/>
              </a:ext>
            </a:extLst>
          </p:cNvPr>
          <p:cNvGrpSpPr/>
          <p:nvPr/>
        </p:nvGrpSpPr>
        <p:grpSpPr>
          <a:xfrm>
            <a:off x="3861328" y="2790522"/>
            <a:ext cx="2128259" cy="1276955"/>
            <a:chOff x="2528907" y="1491265"/>
            <a:chExt cx="2128259" cy="127695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812C8-8BC3-152E-D762-5C4A7CDF7684}"/>
                </a:ext>
              </a:extLst>
            </p:cNvPr>
            <p:cNvSpPr/>
            <p:nvPr/>
          </p:nvSpPr>
          <p:spPr>
            <a:xfrm>
              <a:off x="2528907" y="1491265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72065"/>
                <a:satOff val="-7918"/>
                <a:lumOff val="-5348"/>
                <a:alphaOff val="0"/>
              </a:schemeClr>
            </a:fillRef>
            <a:effectRef idx="1">
              <a:schemeClr val="accent5">
                <a:hueOff val="-3072065"/>
                <a:satOff val="-7918"/>
                <a:lumOff val="-534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EC4041-63FF-2F27-4E8A-3226A553C60D}"/>
                </a:ext>
              </a:extLst>
            </p:cNvPr>
            <p:cNvSpPr txBox="1"/>
            <p:nvPr/>
          </p:nvSpPr>
          <p:spPr>
            <a:xfrm>
              <a:off x="2528907" y="1491265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u="none" kern="1200" dirty="0">
                  <a:latin typeface="Avenir LT Std 65 Medium" panose="020B0803020203020204" pitchFamily="34" charset="0"/>
                </a:rPr>
                <a:t>Courageous</a:t>
              </a:r>
              <a:r>
                <a:rPr lang="en-US" sz="2400" b="0" i="0" kern="1200" dirty="0">
                  <a:latin typeface="Avenir LT Std 65 Medium" panose="020B0803020203020204" pitchFamily="34" charset="0"/>
                </a:rPr>
                <a:t>​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0E848D-FD3C-138B-EFFE-3F8E2296A81A}"/>
              </a:ext>
            </a:extLst>
          </p:cNvPr>
          <p:cNvGrpSpPr/>
          <p:nvPr/>
        </p:nvGrpSpPr>
        <p:grpSpPr>
          <a:xfrm>
            <a:off x="6202413" y="2790522"/>
            <a:ext cx="2128259" cy="1276955"/>
            <a:chOff x="4869992" y="1491265"/>
            <a:chExt cx="2128259" cy="12769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E23B5E-4C79-F26C-DDF9-139225FFAFD6}"/>
                </a:ext>
              </a:extLst>
            </p:cNvPr>
            <p:cNvSpPr/>
            <p:nvPr/>
          </p:nvSpPr>
          <p:spPr>
            <a:xfrm>
              <a:off x="4869992" y="1491265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86478"/>
                <a:satOff val="-9501"/>
                <a:lumOff val="-6417"/>
                <a:alphaOff val="0"/>
              </a:schemeClr>
            </a:fillRef>
            <a:effectRef idx="1">
              <a:schemeClr val="accent5">
                <a:hueOff val="-3686478"/>
                <a:satOff val="-9501"/>
                <a:lumOff val="-641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8E9F29-74B8-2A9B-8823-188D78C9CF39}"/>
                </a:ext>
              </a:extLst>
            </p:cNvPr>
            <p:cNvSpPr txBox="1"/>
            <p:nvPr/>
          </p:nvSpPr>
          <p:spPr>
            <a:xfrm>
              <a:off x="4869992" y="1491265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Intelligent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6E954-DFC5-49AF-C28D-E2AFDBDA7D6B}"/>
              </a:ext>
            </a:extLst>
          </p:cNvPr>
          <p:cNvGrpSpPr/>
          <p:nvPr/>
        </p:nvGrpSpPr>
        <p:grpSpPr>
          <a:xfrm>
            <a:off x="8543499" y="2790522"/>
            <a:ext cx="2128259" cy="1276955"/>
            <a:chOff x="7211078" y="1491265"/>
            <a:chExt cx="2128259" cy="12769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CCFD89-6321-81EC-4015-1CB5C2F56C09}"/>
                </a:ext>
              </a:extLst>
            </p:cNvPr>
            <p:cNvSpPr/>
            <p:nvPr/>
          </p:nvSpPr>
          <p:spPr>
            <a:xfrm>
              <a:off x="7211078" y="1491265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300891"/>
                <a:satOff val="-11085"/>
                <a:lumOff val="-7487"/>
                <a:alphaOff val="0"/>
              </a:schemeClr>
            </a:fillRef>
            <a:effectRef idx="1">
              <a:schemeClr val="accent5">
                <a:hueOff val="-4300891"/>
                <a:satOff val="-11085"/>
                <a:lumOff val="-74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D635B1-445D-66FD-070D-B08D394F92F6}"/>
                </a:ext>
              </a:extLst>
            </p:cNvPr>
            <p:cNvSpPr txBox="1"/>
            <p:nvPr/>
          </p:nvSpPr>
          <p:spPr>
            <a:xfrm>
              <a:off x="7211078" y="1491265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u="none" kern="1200" dirty="0">
                  <a:latin typeface="Avenir LT Std 65 Medium" panose="020B0803020203020204" pitchFamily="34" charset="0"/>
                </a:rPr>
                <a:t>Imaginative</a:t>
              </a:r>
              <a:r>
                <a:rPr lang="en-US" sz="2400" b="0" i="0" kern="1200" dirty="0">
                  <a:latin typeface="Avenir LT Std 65 Medium" panose="020B0803020203020204" pitchFamily="34" charset="0"/>
                </a:rPr>
                <a:t>​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39865C-053D-5FBA-1200-6A08BEDFB369}"/>
              </a:ext>
            </a:extLst>
          </p:cNvPr>
          <p:cNvGrpSpPr/>
          <p:nvPr/>
        </p:nvGrpSpPr>
        <p:grpSpPr>
          <a:xfrm>
            <a:off x="1520242" y="4280304"/>
            <a:ext cx="2128259" cy="1276955"/>
            <a:chOff x="187821" y="2981047"/>
            <a:chExt cx="2128259" cy="12769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1BC09D-1EA1-3A1A-15C4-B4BB5F07D207}"/>
                </a:ext>
              </a:extLst>
            </p:cNvPr>
            <p:cNvSpPr/>
            <p:nvPr/>
          </p:nvSpPr>
          <p:spPr>
            <a:xfrm>
              <a:off x="187821" y="2981047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15304"/>
                <a:satOff val="-12668"/>
                <a:lumOff val="-8556"/>
                <a:alphaOff val="0"/>
              </a:schemeClr>
            </a:fillRef>
            <a:effectRef idx="1">
              <a:schemeClr val="accent5">
                <a:hueOff val="-4915304"/>
                <a:satOff val="-12668"/>
                <a:lumOff val="-855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0DC1DC-930A-E822-1DCB-749D3747CF74}"/>
                </a:ext>
              </a:extLst>
            </p:cNvPr>
            <p:cNvSpPr txBox="1"/>
            <p:nvPr/>
          </p:nvSpPr>
          <p:spPr>
            <a:xfrm>
              <a:off x="187821" y="2981047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Funny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941ECE-4BB6-DE08-B137-9BA5ED234203}"/>
              </a:ext>
            </a:extLst>
          </p:cNvPr>
          <p:cNvGrpSpPr/>
          <p:nvPr/>
        </p:nvGrpSpPr>
        <p:grpSpPr>
          <a:xfrm>
            <a:off x="3861328" y="4280304"/>
            <a:ext cx="2128259" cy="1276955"/>
            <a:chOff x="2528907" y="2981047"/>
            <a:chExt cx="2128259" cy="12769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E596B4-86FC-3A56-4962-AB93B435940D}"/>
                </a:ext>
              </a:extLst>
            </p:cNvPr>
            <p:cNvSpPr/>
            <p:nvPr/>
          </p:nvSpPr>
          <p:spPr>
            <a:xfrm>
              <a:off x="2528907" y="2981047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29717"/>
                <a:satOff val="-14252"/>
                <a:lumOff val="-9626"/>
                <a:alphaOff val="0"/>
              </a:schemeClr>
            </a:fillRef>
            <a:effectRef idx="1">
              <a:schemeClr val="accent5">
                <a:hueOff val="-5529717"/>
                <a:satOff val="-14252"/>
                <a:lumOff val="-962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F1437-E477-F43C-58C1-E6A770FA793D}"/>
                </a:ext>
              </a:extLst>
            </p:cNvPr>
            <p:cNvSpPr txBox="1"/>
            <p:nvPr/>
          </p:nvSpPr>
          <p:spPr>
            <a:xfrm>
              <a:off x="2528907" y="2981047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Quick-witted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53A5D-5B11-163E-3F94-DAF5C43E1347}"/>
              </a:ext>
            </a:extLst>
          </p:cNvPr>
          <p:cNvGrpSpPr/>
          <p:nvPr/>
        </p:nvGrpSpPr>
        <p:grpSpPr>
          <a:xfrm>
            <a:off x="6202413" y="4280304"/>
            <a:ext cx="2128259" cy="1276955"/>
            <a:chOff x="4869992" y="2981047"/>
            <a:chExt cx="2128259" cy="12769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8EBFF6-72AF-F2C1-3238-A9B0B73BC5AF}"/>
                </a:ext>
              </a:extLst>
            </p:cNvPr>
            <p:cNvSpPr/>
            <p:nvPr/>
          </p:nvSpPr>
          <p:spPr>
            <a:xfrm>
              <a:off x="4869992" y="2981047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144130"/>
                <a:satOff val="-15835"/>
                <a:lumOff val="-10695"/>
                <a:alphaOff val="0"/>
              </a:schemeClr>
            </a:fillRef>
            <a:effectRef idx="1">
              <a:schemeClr val="accent5">
                <a:hueOff val="-6144130"/>
                <a:satOff val="-15835"/>
                <a:lumOff val="-106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0A95FC-9468-995D-487E-7A1FD8C4E359}"/>
                </a:ext>
              </a:extLst>
            </p:cNvPr>
            <p:cNvSpPr txBox="1"/>
            <p:nvPr/>
          </p:nvSpPr>
          <p:spPr>
            <a:xfrm>
              <a:off x="4869992" y="2981047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u="none" kern="1200" dirty="0">
                  <a:latin typeface="Avenir LT Std 65 Medium" panose="020B0803020203020204" pitchFamily="34" charset="0"/>
                </a:rPr>
                <a:t>Enthusiastic</a:t>
              </a:r>
              <a:endParaRPr lang="en-US" sz="2400" b="0" i="0" kern="1200" dirty="0">
                <a:latin typeface="Avenir LT Std 65 Medium" panose="020B0803020203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E3551-6D52-37A4-BC0C-E3DD5390F202}"/>
              </a:ext>
            </a:extLst>
          </p:cNvPr>
          <p:cNvGrpSpPr/>
          <p:nvPr/>
        </p:nvGrpSpPr>
        <p:grpSpPr>
          <a:xfrm>
            <a:off x="8543499" y="4280304"/>
            <a:ext cx="2128259" cy="1276955"/>
            <a:chOff x="7211078" y="2981047"/>
            <a:chExt cx="2128259" cy="12769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DF9B92-5F2E-266B-EF4E-C18491C18F80}"/>
                </a:ext>
              </a:extLst>
            </p:cNvPr>
            <p:cNvSpPr/>
            <p:nvPr/>
          </p:nvSpPr>
          <p:spPr>
            <a:xfrm>
              <a:off x="7211078" y="2981047"/>
              <a:ext cx="2128259" cy="127695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1D5821-ECFC-FC83-1413-6F5BF643ED59}"/>
                </a:ext>
              </a:extLst>
            </p:cNvPr>
            <p:cNvSpPr txBox="1"/>
            <p:nvPr/>
          </p:nvSpPr>
          <p:spPr>
            <a:xfrm>
              <a:off x="7211078" y="2981047"/>
              <a:ext cx="2128259" cy="127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latin typeface="Avenir LT Std 65 Medium" panose="020B0803020203020204" pitchFamily="34" charset="0"/>
                </a:rPr>
                <a:t>Driven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30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Thinking Time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930892"/>
              </p:ext>
            </p:extLst>
          </p:nvPr>
        </p:nvGraphicFramePr>
        <p:xfrm>
          <a:off x="1331701" y="1151272"/>
          <a:ext cx="9527160" cy="174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C0167F1-2328-F4E7-F430-D0147F8B9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50" b="99377" l="2177" r="96871">
                        <a14:foregroundMark x1="6395" y1="70717" x2="6395" y2="70717"/>
                        <a14:foregroundMark x1="15646" y1="57944" x2="15646" y2="57944"/>
                        <a14:foregroundMark x1="11973" y1="63551" x2="11973" y2="63551"/>
                        <a14:foregroundMark x1="17959" y1="51090" x2="17959" y2="51090"/>
                        <a14:foregroundMark x1="2857" y1="79751" x2="2857" y2="79751"/>
                        <a14:foregroundMark x1="25986" y1="34579" x2="25986" y2="34579"/>
                        <a14:foregroundMark x1="21905" y1="41121" x2="21905" y2="41121"/>
                        <a14:foregroundMark x1="30204" y1="24922" x2="30204" y2="24922"/>
                        <a14:foregroundMark x1="30476" y1="22741" x2="30476" y2="22741"/>
                        <a14:foregroundMark x1="12789" y1="62928" x2="12789" y2="62928"/>
                        <a14:foregroundMark x1="12789" y1="61371" x2="12789" y2="61371"/>
                        <a14:foregroundMark x1="40680" y1="64486" x2="40680" y2="64486"/>
                        <a14:foregroundMark x1="41361" y1="62617" x2="41361" y2="62617"/>
                        <a14:foregroundMark x1="41088" y1="66044" x2="41088" y2="66044"/>
                        <a14:foregroundMark x1="41361" y1="70093" x2="39592" y2="63863"/>
                        <a14:foregroundMark x1="46667" y1="56698" x2="42041" y2="50156"/>
                        <a14:foregroundMark x1="47347" y1="50156" x2="46395" y2="30218"/>
                        <a14:foregroundMark x1="46395" y1="30218" x2="43673" y2="47040"/>
                        <a14:foregroundMark x1="46803" y1="10592" x2="56327" y2="9346"/>
                        <a14:foregroundMark x1="56327" y1="9346" x2="49252" y2="4050"/>
                        <a14:foregroundMark x1="49252" y1="4050" x2="44354" y2="8100"/>
                        <a14:foregroundMark x1="96871" y1="80997" x2="67211" y2="20561"/>
                        <a14:foregroundMark x1="78367" y1="69470" x2="70476" y2="65732"/>
                        <a14:foregroundMark x1="70476" y1="65732" x2="74966" y2="70093"/>
                        <a14:foregroundMark x1="49660" y1="80685" x2="49524" y2="99377"/>
                        <a14:foregroundMark x1="63401" y1="26480" x2="60408" y2="25234"/>
                        <a14:foregroundMark x1="2721" y1="81931" x2="2177" y2="82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414" y="2840437"/>
            <a:ext cx="7547758" cy="27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7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9A1475-0A56-AEC5-961E-5DFE5456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7" y="5569527"/>
            <a:ext cx="1458394" cy="793566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EF5E46-7923-4B2E-52E1-1AA7F5E9D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" y="-1"/>
            <a:ext cx="12193435" cy="6858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22FC6D8-47BE-B0ED-1A33-D9A2B2E29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1" b="86453"/>
          <a:stretch/>
        </p:blipFill>
        <p:spPr>
          <a:xfrm>
            <a:off x="0" y="0"/>
            <a:ext cx="3222171" cy="928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D09DBD-895C-F026-A047-F10FBFC3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6" y="698876"/>
            <a:ext cx="8882066" cy="62411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venir LT Std 65 Medium" panose="020B0803020203020204" pitchFamily="34" charset="0"/>
                <a:cs typeface="Calibri Light"/>
              </a:rPr>
              <a:t>Yes they can!</a:t>
            </a:r>
            <a:endParaRPr lang="en-US" sz="3200" dirty="0">
              <a:latin typeface="Avenir LT Std 65 Medium" panose="020B0803020203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E781E9-7203-7733-25B9-23BB06555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54323"/>
              </p:ext>
            </p:extLst>
          </p:nvPr>
        </p:nvGraphicFramePr>
        <p:xfrm>
          <a:off x="803659" y="1278352"/>
          <a:ext cx="5292341" cy="483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1D2FB938-A51C-6A50-C188-A05D64B6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36" y="1458563"/>
            <a:ext cx="4074460" cy="39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6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7B124B93F0047B8F510307A63F40C" ma:contentTypeVersion="3" ma:contentTypeDescription="Create a new document." ma:contentTypeScope="" ma:versionID="ba7a549343d11727cad44793e2cbc3da">
  <xsd:schema xmlns:xsd="http://www.w3.org/2001/XMLSchema" xmlns:xs="http://www.w3.org/2001/XMLSchema" xmlns:p="http://schemas.microsoft.com/office/2006/metadata/properties" xmlns:ns2="d97b76ba-edc5-4678-8a94-513806dfa392" targetNamespace="http://schemas.microsoft.com/office/2006/metadata/properties" ma:root="true" ma:fieldsID="ad3007ec7c774b1fbecc4be474ed4baa" ns2:_="">
    <xsd:import namespace="d97b76ba-edc5-4678-8a94-513806dfa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b76ba-edc5-4678-8a94-513806dfa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6BF31-8454-4E40-9A0B-12F3345A0B5E}">
  <ds:schemaRefs>
    <ds:schemaRef ds:uri="http://schemas.microsoft.com/office/2006/documentManagement/types"/>
    <ds:schemaRef ds:uri="http://purl.org/dc/elements/1.1/"/>
    <ds:schemaRef ds:uri="http://purl.org/dc/terms/"/>
    <ds:schemaRef ds:uri="e13fd4f6-2e1b-4d88-a58d-619911081fbf"/>
    <ds:schemaRef ds:uri="d49c11e2-30c0-4022-b59a-974eebf6559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D9AD14-B1C5-4253-86A5-E4F5DF0C8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b76ba-edc5-4678-8a94-513806dfa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E6F84-4907-4902-B644-1E9A06411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271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LT Std 35 Light</vt:lpstr>
      <vt:lpstr>Avenir LT Std 65 Medium</vt:lpstr>
      <vt:lpstr>Avenir Next LT Pro</vt:lpstr>
      <vt:lpstr>Calibri</vt:lpstr>
      <vt:lpstr>Calibri Light</vt:lpstr>
      <vt:lpstr>League Spartan</vt:lpstr>
      <vt:lpstr>Office Theme</vt:lpstr>
      <vt:lpstr>PowerPoint Presentation</vt:lpstr>
      <vt:lpstr>Have you seen something like this?</vt:lpstr>
      <vt:lpstr>What do you notice about the picture?</vt:lpstr>
      <vt:lpstr>Difference</vt:lpstr>
      <vt:lpstr>Neurodiversity</vt:lpstr>
      <vt:lpstr>Thinking Time</vt:lpstr>
      <vt:lpstr>Neurodiverse people can be…</vt:lpstr>
      <vt:lpstr>Thinking Time</vt:lpstr>
      <vt:lpstr>Yes they can!</vt:lpstr>
      <vt:lpstr>Celebrate Neurodiversity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Beale</dc:creator>
  <cp:lastModifiedBy>Josh Beale</cp:lastModifiedBy>
  <cp:revision>4</cp:revision>
  <dcterms:created xsi:type="dcterms:W3CDTF">2023-02-21T11:21:48Z</dcterms:created>
  <dcterms:modified xsi:type="dcterms:W3CDTF">2023-08-14T14:51:42Z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0x010100C327B124B93F0047B8F510307A63F40C</vt:lpwstr>
  </property>
</Properties>
</file>